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5.xml" ContentType="application/vnd.openxmlformats-officedocument.presentationml.tags+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handoutMasterIdLst>
    <p:handoutMasterId r:id="rId62"/>
  </p:handoutMasterIdLst>
  <p:sldIdLst>
    <p:sldId id="575" r:id="rId5"/>
    <p:sldId id="577" r:id="rId6"/>
    <p:sldId id="333" r:id="rId7"/>
    <p:sldId id="778" r:id="rId8"/>
    <p:sldId id="334" r:id="rId9"/>
    <p:sldId id="890" r:id="rId10"/>
    <p:sldId id="712" r:id="rId11"/>
    <p:sldId id="711" r:id="rId12"/>
    <p:sldId id="891" r:id="rId13"/>
    <p:sldId id="709" r:id="rId14"/>
    <p:sldId id="915" r:id="rId15"/>
    <p:sldId id="892" r:id="rId16"/>
    <p:sldId id="372" r:id="rId17"/>
    <p:sldId id="869" r:id="rId18"/>
    <p:sldId id="870" r:id="rId19"/>
    <p:sldId id="824" r:id="rId20"/>
    <p:sldId id="357" r:id="rId21"/>
    <p:sldId id="282" r:id="rId22"/>
    <p:sldId id="825" r:id="rId23"/>
    <p:sldId id="858" r:id="rId24"/>
    <p:sldId id="374" r:id="rId25"/>
    <p:sldId id="375" r:id="rId26"/>
    <p:sldId id="376" r:id="rId27"/>
    <p:sldId id="708" r:id="rId28"/>
    <p:sldId id="341" r:id="rId29"/>
    <p:sldId id="538" r:id="rId30"/>
    <p:sldId id="343" r:id="rId31"/>
    <p:sldId id="736" r:id="rId32"/>
    <p:sldId id="344" r:id="rId33"/>
    <p:sldId id="756" r:id="rId34"/>
    <p:sldId id="759" r:id="rId35"/>
    <p:sldId id="761" r:id="rId36"/>
    <p:sldId id="894" r:id="rId37"/>
    <p:sldId id="874" r:id="rId38"/>
    <p:sldId id="895" r:id="rId39"/>
    <p:sldId id="896" r:id="rId40"/>
    <p:sldId id="897" r:id="rId41"/>
    <p:sldId id="898" r:id="rId42"/>
    <p:sldId id="901" r:id="rId43"/>
    <p:sldId id="902" r:id="rId44"/>
    <p:sldId id="900" r:id="rId45"/>
    <p:sldId id="899" r:id="rId46"/>
    <p:sldId id="904" r:id="rId47"/>
    <p:sldId id="883" r:id="rId48"/>
    <p:sldId id="361" r:id="rId49"/>
    <p:sldId id="913" r:id="rId50"/>
    <p:sldId id="914" r:id="rId51"/>
    <p:sldId id="910" r:id="rId52"/>
    <p:sldId id="911" r:id="rId53"/>
    <p:sldId id="912" r:id="rId54"/>
    <p:sldId id="889" r:id="rId55"/>
    <p:sldId id="774" r:id="rId56"/>
    <p:sldId id="775" r:id="rId57"/>
    <p:sldId id="367" r:id="rId58"/>
    <p:sldId id="368" r:id="rId59"/>
    <p:sldId id="685" r:id="rId60"/>
  </p:sldIdLst>
  <p:sldSz cx="12192000" cy="6858000"/>
  <p:notesSz cx="7010400" cy="92964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Cubias" initials="LC" lastIdx="0" clrIdx="0">
    <p:extLst>
      <p:ext uri="{19B8F6BF-5375-455C-9EA6-DF929625EA0E}">
        <p15:presenceInfo xmlns:p15="http://schemas.microsoft.com/office/powerpoint/2012/main" userId="S-1-5-21-3681551113-1154639454-2518479793-67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6C81"/>
    <a:srgbClr val="00AFD7"/>
    <a:srgbClr val="52B1DF"/>
    <a:srgbClr val="6E1014"/>
    <a:srgbClr val="C21C22"/>
    <a:srgbClr val="C0181F"/>
    <a:srgbClr val="96D32E"/>
    <a:srgbClr val="D48311"/>
    <a:srgbClr val="5D5B55"/>
    <a:srgbClr val="F4BD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7432" autoAdjust="0"/>
  </p:normalViewPr>
  <p:slideViewPr>
    <p:cSldViewPr snapToGrid="0" snapToObjects="1">
      <p:cViewPr varScale="1">
        <p:scale>
          <a:sx n="63" d="100"/>
          <a:sy n="63" d="100"/>
        </p:scale>
        <p:origin x="1020" y="72"/>
      </p:cViewPr>
      <p:guideLst>
        <p:guide orient="horz" pos="2160"/>
        <p:guide pos="3840"/>
      </p:guideLst>
    </p:cSldViewPr>
  </p:slideViewPr>
  <p:outlineViewPr>
    <p:cViewPr>
      <p:scale>
        <a:sx n="33" d="100"/>
        <a:sy n="33" d="100"/>
      </p:scale>
      <p:origin x="0" y="-18768"/>
    </p:cViewPr>
  </p:outlineViewPr>
  <p:notesTextViewPr>
    <p:cViewPr>
      <p:scale>
        <a:sx n="3" d="2"/>
        <a:sy n="3" d="2"/>
      </p:scale>
      <p:origin x="0" y="0"/>
    </p:cViewPr>
  </p:notesTextViewPr>
  <p:sorterViewPr>
    <p:cViewPr>
      <p:scale>
        <a:sx n="99" d="100"/>
        <a:sy n="99" d="100"/>
      </p:scale>
      <p:origin x="0" y="-2640"/>
    </p:cViewPr>
  </p:sorterViewPr>
  <p:notesViewPr>
    <p:cSldViewPr snapToGrid="0" snapToObjects="1">
      <p:cViewPr varScale="1">
        <p:scale>
          <a:sx n="51" d="100"/>
          <a:sy n="51" d="100"/>
        </p:scale>
        <p:origin x="266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Cubias" userId="596acf2b-5728-4208-8c4f-f877beda3f02" providerId="ADAL" clId="{D6EF36E0-82D6-4D25-970B-AB31DFDECC4B}"/>
    <pc:docChg chg="undo custSel addSld delSld modSld">
      <pc:chgData name="Linda Cubias" userId="596acf2b-5728-4208-8c4f-f877beda3f02" providerId="ADAL" clId="{D6EF36E0-82D6-4D25-970B-AB31DFDECC4B}" dt="2018-12-18T14:35:06.554" v="5928" actId="14100"/>
      <pc:docMkLst>
        <pc:docMk/>
      </pc:docMkLst>
      <pc:sldChg chg="modSp">
        <pc:chgData name="Linda Cubias" userId="596acf2b-5728-4208-8c4f-f877beda3f02" providerId="ADAL" clId="{D6EF36E0-82D6-4D25-970B-AB31DFDECC4B}" dt="2018-12-18T14:20:23.565" v="5201" actId="14100"/>
        <pc:sldMkLst>
          <pc:docMk/>
          <pc:sldMk cId="3849247606" sldId="442"/>
        </pc:sldMkLst>
        <pc:spChg chg="mod">
          <ac:chgData name="Linda Cubias" userId="596acf2b-5728-4208-8c4f-f877beda3f02" providerId="ADAL" clId="{D6EF36E0-82D6-4D25-970B-AB31DFDECC4B}" dt="2018-12-18T14:20:23.565" v="5201" actId="14100"/>
          <ac:spMkLst>
            <pc:docMk/>
            <pc:sldMk cId="3849247606" sldId="442"/>
            <ac:spMk id="30" creationId="{00000000-0000-0000-0000-000000000000}"/>
          </ac:spMkLst>
        </pc:spChg>
      </pc:sldChg>
      <pc:sldChg chg="modSp">
        <pc:chgData name="Linda Cubias" userId="596acf2b-5728-4208-8c4f-f877beda3f02" providerId="ADAL" clId="{D6EF36E0-82D6-4D25-970B-AB31DFDECC4B}" dt="2018-12-18T14:20:38.936" v="5209" actId="20577"/>
        <pc:sldMkLst>
          <pc:docMk/>
          <pc:sldMk cId="3130288169" sldId="443"/>
        </pc:sldMkLst>
        <pc:spChg chg="mod">
          <ac:chgData name="Linda Cubias" userId="596acf2b-5728-4208-8c4f-f877beda3f02" providerId="ADAL" clId="{D6EF36E0-82D6-4D25-970B-AB31DFDECC4B}" dt="2018-12-18T14:20:38.936" v="5209" actId="20577"/>
          <ac:spMkLst>
            <pc:docMk/>
            <pc:sldMk cId="3130288169" sldId="443"/>
            <ac:spMk id="30" creationId="{00000000-0000-0000-0000-000000000000}"/>
          </ac:spMkLst>
        </pc:spChg>
      </pc:sldChg>
      <pc:sldChg chg="modSp">
        <pc:chgData name="Linda Cubias" userId="596acf2b-5728-4208-8c4f-f877beda3f02" providerId="ADAL" clId="{D6EF36E0-82D6-4D25-970B-AB31DFDECC4B}" dt="2018-12-18T14:24:49.259" v="5436" actId="20577"/>
        <pc:sldMkLst>
          <pc:docMk/>
          <pc:sldMk cId="3266950330" sldId="452"/>
        </pc:sldMkLst>
        <pc:spChg chg="mod">
          <ac:chgData name="Linda Cubias" userId="596acf2b-5728-4208-8c4f-f877beda3f02" providerId="ADAL" clId="{D6EF36E0-82D6-4D25-970B-AB31DFDECC4B}" dt="2018-12-18T14:23:49.039" v="5393" actId="14100"/>
          <ac:spMkLst>
            <pc:docMk/>
            <pc:sldMk cId="3266950330" sldId="452"/>
            <ac:spMk id="2" creationId="{F6B6319D-603D-4A83-BEC4-B6E73EE2DAF8}"/>
          </ac:spMkLst>
        </pc:spChg>
        <pc:spChg chg="mod">
          <ac:chgData name="Linda Cubias" userId="596acf2b-5728-4208-8c4f-f877beda3f02" providerId="ADAL" clId="{D6EF36E0-82D6-4D25-970B-AB31DFDECC4B}" dt="2018-12-18T14:24:49.259" v="5436" actId="20577"/>
          <ac:spMkLst>
            <pc:docMk/>
            <pc:sldMk cId="3266950330" sldId="452"/>
            <ac:spMk id="13" creationId="{D6C3D024-8732-4EAD-B8B0-DCAA6BE68BD4}"/>
          </ac:spMkLst>
        </pc:spChg>
      </pc:sldChg>
      <pc:sldChg chg="modNotesTx">
        <pc:chgData name="Linda Cubias" userId="596acf2b-5728-4208-8c4f-f877beda3f02" providerId="ADAL" clId="{D6EF36E0-82D6-4D25-970B-AB31DFDECC4B}" dt="2018-12-17T19:44:39.496" v="821" actId="20577"/>
        <pc:sldMkLst>
          <pc:docMk/>
          <pc:sldMk cId="2116261606" sldId="476"/>
        </pc:sldMkLst>
      </pc:sldChg>
      <pc:sldChg chg="modSp">
        <pc:chgData name="Linda Cubias" userId="596acf2b-5728-4208-8c4f-f877beda3f02" providerId="ADAL" clId="{D6EF36E0-82D6-4D25-970B-AB31DFDECC4B}" dt="2018-12-18T14:25:45.595" v="5453" actId="255"/>
        <pc:sldMkLst>
          <pc:docMk/>
          <pc:sldMk cId="2244556242" sldId="479"/>
        </pc:sldMkLst>
        <pc:spChg chg="mod">
          <ac:chgData name="Linda Cubias" userId="596acf2b-5728-4208-8c4f-f877beda3f02" providerId="ADAL" clId="{D6EF36E0-82D6-4D25-970B-AB31DFDECC4B}" dt="2018-12-18T14:25:45.595" v="5453" actId="255"/>
          <ac:spMkLst>
            <pc:docMk/>
            <pc:sldMk cId="2244556242" sldId="479"/>
            <ac:spMk id="30" creationId="{00000000-0000-0000-0000-000000000000}"/>
          </ac:spMkLst>
        </pc:spChg>
      </pc:sldChg>
      <pc:sldChg chg="modSp">
        <pc:chgData name="Linda Cubias" userId="596acf2b-5728-4208-8c4f-f877beda3f02" providerId="ADAL" clId="{D6EF36E0-82D6-4D25-970B-AB31DFDECC4B}" dt="2018-12-18T14:26:07.136" v="5461" actId="20577"/>
        <pc:sldMkLst>
          <pc:docMk/>
          <pc:sldMk cId="378050301" sldId="482"/>
        </pc:sldMkLst>
        <pc:spChg chg="mod">
          <ac:chgData name="Linda Cubias" userId="596acf2b-5728-4208-8c4f-f877beda3f02" providerId="ADAL" clId="{D6EF36E0-82D6-4D25-970B-AB31DFDECC4B}" dt="2018-12-18T14:26:07.136" v="5461" actId="20577"/>
          <ac:spMkLst>
            <pc:docMk/>
            <pc:sldMk cId="378050301" sldId="482"/>
            <ac:spMk id="30" creationId="{00000000-0000-0000-0000-000000000000}"/>
          </ac:spMkLst>
        </pc:spChg>
      </pc:sldChg>
      <pc:sldChg chg="add modTransition">
        <pc:chgData name="Linda Cubias" userId="596acf2b-5728-4208-8c4f-f877beda3f02" providerId="ADAL" clId="{D6EF36E0-82D6-4D25-970B-AB31DFDECC4B}" dt="2018-12-14T19:06:37.291" v="161" actId="1036"/>
        <pc:sldMkLst>
          <pc:docMk/>
          <pc:sldMk cId="1135479118" sldId="502"/>
        </pc:sldMkLst>
      </pc:sldChg>
      <pc:sldChg chg="add">
        <pc:chgData name="Linda Cubias" userId="596acf2b-5728-4208-8c4f-f877beda3f02" providerId="ADAL" clId="{D6EF36E0-82D6-4D25-970B-AB31DFDECC4B}" dt="2018-12-14T19:06:37.291" v="161" actId="1036"/>
        <pc:sldMkLst>
          <pc:docMk/>
          <pc:sldMk cId="412279101" sldId="519"/>
        </pc:sldMkLst>
      </pc:sldChg>
      <pc:sldChg chg="add">
        <pc:chgData name="Linda Cubias" userId="596acf2b-5728-4208-8c4f-f877beda3f02" providerId="ADAL" clId="{D6EF36E0-82D6-4D25-970B-AB31DFDECC4B}" dt="2018-12-14T19:06:37.291" v="161" actId="1036"/>
        <pc:sldMkLst>
          <pc:docMk/>
          <pc:sldMk cId="910345171" sldId="520"/>
        </pc:sldMkLst>
      </pc:sldChg>
      <pc:sldChg chg="add">
        <pc:chgData name="Linda Cubias" userId="596acf2b-5728-4208-8c4f-f877beda3f02" providerId="ADAL" clId="{D6EF36E0-82D6-4D25-970B-AB31DFDECC4B}" dt="2018-12-14T19:06:37.291" v="161" actId="1036"/>
        <pc:sldMkLst>
          <pc:docMk/>
          <pc:sldMk cId="2975791648" sldId="521"/>
        </pc:sldMkLst>
      </pc:sldChg>
      <pc:sldChg chg="add">
        <pc:chgData name="Linda Cubias" userId="596acf2b-5728-4208-8c4f-f877beda3f02" providerId="ADAL" clId="{D6EF36E0-82D6-4D25-970B-AB31DFDECC4B}" dt="2018-12-14T19:06:37.291" v="161" actId="1036"/>
        <pc:sldMkLst>
          <pc:docMk/>
          <pc:sldMk cId="2182236498" sldId="576"/>
        </pc:sldMkLst>
      </pc:sldChg>
      <pc:sldChg chg="modSp">
        <pc:chgData name="Linda Cubias" userId="596acf2b-5728-4208-8c4f-f877beda3f02" providerId="ADAL" clId="{D6EF36E0-82D6-4D25-970B-AB31DFDECC4B}" dt="2018-12-17T21:18:49.463" v="4625" actId="20577"/>
        <pc:sldMkLst>
          <pc:docMk/>
          <pc:sldMk cId="2241787136" sldId="585"/>
        </pc:sldMkLst>
        <pc:spChg chg="mod">
          <ac:chgData name="Linda Cubias" userId="596acf2b-5728-4208-8c4f-f877beda3f02" providerId="ADAL" clId="{D6EF36E0-82D6-4D25-970B-AB31DFDECC4B}" dt="2018-12-17T21:18:06.718" v="4543" actId="20577"/>
          <ac:spMkLst>
            <pc:docMk/>
            <pc:sldMk cId="2241787136" sldId="585"/>
            <ac:spMk id="7" creationId="{CCF17E7B-4F7F-7645-8E38-96392CCCDFF8}"/>
          </ac:spMkLst>
        </pc:spChg>
        <pc:spChg chg="mod">
          <ac:chgData name="Linda Cubias" userId="596acf2b-5728-4208-8c4f-f877beda3f02" providerId="ADAL" clId="{D6EF36E0-82D6-4D25-970B-AB31DFDECC4B}" dt="2018-12-17T21:18:49.463" v="4625" actId="20577"/>
          <ac:spMkLst>
            <pc:docMk/>
            <pc:sldMk cId="2241787136" sldId="585"/>
            <ac:spMk id="8" creationId="{5DBF4C4B-0D39-ED41-8191-3998FAD8D819}"/>
          </ac:spMkLst>
        </pc:spChg>
      </pc:sldChg>
      <pc:sldChg chg="modSp add modTransition">
        <pc:chgData name="Linda Cubias" userId="596acf2b-5728-4208-8c4f-f877beda3f02" providerId="ADAL" clId="{D6EF36E0-82D6-4D25-970B-AB31DFDECC4B}" dt="2018-12-18T14:08:41.206" v="5061" actId="20577"/>
        <pc:sldMkLst>
          <pc:docMk/>
          <pc:sldMk cId="330064575" sldId="586"/>
        </pc:sldMkLst>
        <pc:spChg chg="mod">
          <ac:chgData name="Linda Cubias" userId="596acf2b-5728-4208-8c4f-f877beda3f02" providerId="ADAL" clId="{D6EF36E0-82D6-4D25-970B-AB31DFDECC4B}" dt="2018-12-18T14:08:41.206" v="5061" actId="20577"/>
          <ac:spMkLst>
            <pc:docMk/>
            <pc:sldMk cId="330064575" sldId="586"/>
            <ac:spMk id="2" creationId="{00000000-0000-0000-0000-000000000000}"/>
          </ac:spMkLst>
        </pc:spChg>
        <pc:graphicFrameChg chg="mod">
          <ac:chgData name="Linda Cubias" userId="596acf2b-5728-4208-8c4f-f877beda3f02" providerId="ADAL" clId="{D6EF36E0-82D6-4D25-970B-AB31DFDECC4B}" dt="2018-12-18T14:08:36.188" v="5057" actId="14100"/>
          <ac:graphicFrameMkLst>
            <pc:docMk/>
            <pc:sldMk cId="330064575" sldId="586"/>
            <ac:graphicFrameMk id="3" creationId="{00000000-0000-0000-0000-000000000000}"/>
          </ac:graphicFrameMkLst>
        </pc:graphicFrameChg>
      </pc:sldChg>
      <pc:sldChg chg="modSp">
        <pc:chgData name="Linda Cubias" userId="596acf2b-5728-4208-8c4f-f877beda3f02" providerId="ADAL" clId="{D6EF36E0-82D6-4D25-970B-AB31DFDECC4B}" dt="2018-12-18T14:26:21.484" v="5465" actId="20577"/>
        <pc:sldMkLst>
          <pc:docMk/>
          <pc:sldMk cId="1972729333" sldId="589"/>
        </pc:sldMkLst>
        <pc:spChg chg="mod">
          <ac:chgData name="Linda Cubias" userId="596acf2b-5728-4208-8c4f-f877beda3f02" providerId="ADAL" clId="{D6EF36E0-82D6-4D25-970B-AB31DFDECC4B}" dt="2018-12-18T14:26:21.484" v="5465" actId="20577"/>
          <ac:spMkLst>
            <pc:docMk/>
            <pc:sldMk cId="1972729333" sldId="589"/>
            <ac:spMk id="2" creationId="{00000000-0000-0000-0000-000000000000}"/>
          </ac:spMkLst>
        </pc:spChg>
        <pc:spChg chg="mod">
          <ac:chgData name="Linda Cubias" userId="596acf2b-5728-4208-8c4f-f877beda3f02" providerId="ADAL" clId="{D6EF36E0-82D6-4D25-970B-AB31DFDECC4B}" dt="2018-12-17T19:47:48.554" v="837" actId="255"/>
          <ac:spMkLst>
            <pc:docMk/>
            <pc:sldMk cId="1972729333" sldId="589"/>
            <ac:spMk id="3" creationId="{00000000-0000-0000-0000-000000000000}"/>
          </ac:spMkLst>
        </pc:spChg>
      </pc:sldChg>
      <pc:sldChg chg="modSp add modTransition">
        <pc:chgData name="Linda Cubias" userId="596acf2b-5728-4208-8c4f-f877beda3f02" providerId="ADAL" clId="{D6EF36E0-82D6-4D25-970B-AB31DFDECC4B}" dt="2018-12-18T14:10:49.580" v="5105" actId="20577"/>
        <pc:sldMkLst>
          <pc:docMk/>
          <pc:sldMk cId="2762628822" sldId="590"/>
        </pc:sldMkLst>
        <pc:spChg chg="mod">
          <ac:chgData name="Linda Cubias" userId="596acf2b-5728-4208-8c4f-f877beda3f02" providerId="ADAL" clId="{D6EF36E0-82D6-4D25-970B-AB31DFDECC4B}" dt="2018-12-18T14:10:49.580" v="5105" actId="20577"/>
          <ac:spMkLst>
            <pc:docMk/>
            <pc:sldMk cId="2762628822" sldId="590"/>
            <ac:spMk id="2" creationId="{00000000-0000-0000-0000-000000000000}"/>
          </ac:spMkLst>
        </pc:spChg>
      </pc:sldChg>
      <pc:sldChg chg="modSp add modTransition">
        <pc:chgData name="Linda Cubias" userId="596acf2b-5728-4208-8c4f-f877beda3f02" providerId="ADAL" clId="{D6EF36E0-82D6-4D25-970B-AB31DFDECC4B}" dt="2018-12-18T14:10:54.222" v="5107" actId="20577"/>
        <pc:sldMkLst>
          <pc:docMk/>
          <pc:sldMk cId="682301172" sldId="591"/>
        </pc:sldMkLst>
        <pc:spChg chg="mod">
          <ac:chgData name="Linda Cubias" userId="596acf2b-5728-4208-8c4f-f877beda3f02" providerId="ADAL" clId="{D6EF36E0-82D6-4D25-970B-AB31DFDECC4B}" dt="2018-12-18T14:10:54.222" v="5107" actId="20577"/>
          <ac:spMkLst>
            <pc:docMk/>
            <pc:sldMk cId="682301172" sldId="591"/>
            <ac:spMk id="2" creationId="{00000000-0000-0000-0000-000000000000}"/>
          </ac:spMkLst>
        </pc:spChg>
      </pc:sldChg>
      <pc:sldChg chg="modSp">
        <pc:chgData name="Linda Cubias" userId="596acf2b-5728-4208-8c4f-f877beda3f02" providerId="ADAL" clId="{D6EF36E0-82D6-4D25-970B-AB31DFDECC4B}" dt="2018-12-18T14:28:31.861" v="5487" actId="1076"/>
        <pc:sldMkLst>
          <pc:docMk/>
          <pc:sldMk cId="1245830660" sldId="593"/>
        </pc:sldMkLst>
        <pc:spChg chg="mod">
          <ac:chgData name="Linda Cubias" userId="596acf2b-5728-4208-8c4f-f877beda3f02" providerId="ADAL" clId="{D6EF36E0-82D6-4D25-970B-AB31DFDECC4B}" dt="2018-12-18T14:28:11.006" v="5484" actId="14100"/>
          <ac:spMkLst>
            <pc:docMk/>
            <pc:sldMk cId="1245830660" sldId="593"/>
            <ac:spMk id="2" creationId="{00000000-0000-0000-0000-000000000000}"/>
          </ac:spMkLst>
        </pc:spChg>
        <pc:spChg chg="mod">
          <ac:chgData name="Linda Cubias" userId="596acf2b-5728-4208-8c4f-f877beda3f02" providerId="ADAL" clId="{D6EF36E0-82D6-4D25-970B-AB31DFDECC4B}" dt="2018-12-18T14:26:43.760" v="5468" actId="255"/>
          <ac:spMkLst>
            <pc:docMk/>
            <pc:sldMk cId="1245830660" sldId="593"/>
            <ac:spMk id="3" creationId="{00000000-0000-0000-0000-000000000000}"/>
          </ac:spMkLst>
        </pc:spChg>
        <pc:grpChg chg="mod">
          <ac:chgData name="Linda Cubias" userId="596acf2b-5728-4208-8c4f-f877beda3f02" providerId="ADAL" clId="{D6EF36E0-82D6-4D25-970B-AB31DFDECC4B}" dt="2018-12-18T14:27:51.332" v="5480" actId="1076"/>
          <ac:grpSpMkLst>
            <pc:docMk/>
            <pc:sldMk cId="1245830660" sldId="593"/>
            <ac:grpSpMk id="4" creationId="{01F9121A-B315-4C13-8D1F-46F109CBA817}"/>
          </ac:grpSpMkLst>
        </pc:grpChg>
        <pc:grpChg chg="mod">
          <ac:chgData name="Linda Cubias" userId="596acf2b-5728-4208-8c4f-f877beda3f02" providerId="ADAL" clId="{D6EF36E0-82D6-4D25-970B-AB31DFDECC4B}" dt="2018-12-18T14:28:31.861" v="5487" actId="1076"/>
          <ac:grpSpMkLst>
            <pc:docMk/>
            <pc:sldMk cId="1245830660" sldId="593"/>
            <ac:grpSpMk id="7" creationId="{E3FF3805-9D78-40D6-A471-1216FBD698CD}"/>
          </ac:grpSpMkLst>
        </pc:grpChg>
        <pc:grpChg chg="mod">
          <ac:chgData name="Linda Cubias" userId="596acf2b-5728-4208-8c4f-f877beda3f02" providerId="ADAL" clId="{D6EF36E0-82D6-4D25-970B-AB31DFDECC4B}" dt="2018-12-18T14:28:23.173" v="5485" actId="1076"/>
          <ac:grpSpMkLst>
            <pc:docMk/>
            <pc:sldMk cId="1245830660" sldId="593"/>
            <ac:grpSpMk id="10" creationId="{05EE1A48-E863-4807-9A49-8E3E806ABB6A}"/>
          </ac:grpSpMkLst>
        </pc:grpChg>
      </pc:sldChg>
      <pc:sldChg chg="modSp modNotesTx">
        <pc:chgData name="Linda Cubias" userId="596acf2b-5728-4208-8c4f-f877beda3f02" providerId="ADAL" clId="{D6EF36E0-82D6-4D25-970B-AB31DFDECC4B}" dt="2018-12-18T14:21:34.468" v="5337" actId="20577"/>
        <pc:sldMkLst>
          <pc:docMk/>
          <pc:sldMk cId="4290352075" sldId="598"/>
        </pc:sldMkLst>
        <pc:spChg chg="mod">
          <ac:chgData name="Linda Cubias" userId="596acf2b-5728-4208-8c4f-f877beda3f02" providerId="ADAL" clId="{D6EF36E0-82D6-4D25-970B-AB31DFDECC4B}" dt="2018-12-18T14:21:04.925" v="5225" actId="20577"/>
          <ac:spMkLst>
            <pc:docMk/>
            <pc:sldMk cId="4290352075" sldId="598"/>
            <ac:spMk id="2" creationId="{526A5AE4-1D62-4B03-ABF7-49DAE93A2979}"/>
          </ac:spMkLst>
        </pc:spChg>
      </pc:sldChg>
      <pc:sldChg chg="add modTransition">
        <pc:chgData name="Linda Cubias" userId="596acf2b-5728-4208-8c4f-f877beda3f02" providerId="ADAL" clId="{D6EF36E0-82D6-4D25-970B-AB31DFDECC4B}" dt="2018-12-14T19:06:37.291" v="161" actId="1036"/>
        <pc:sldMkLst>
          <pc:docMk/>
          <pc:sldMk cId="3714706120" sldId="607"/>
        </pc:sldMkLst>
      </pc:sldChg>
      <pc:sldChg chg="modSp add modTransition">
        <pc:chgData name="Linda Cubias" userId="596acf2b-5728-4208-8c4f-f877beda3f02" providerId="ADAL" clId="{D6EF36E0-82D6-4D25-970B-AB31DFDECC4B}" dt="2018-12-18T14:05:56.847" v="4991" actId="207"/>
        <pc:sldMkLst>
          <pc:docMk/>
          <pc:sldMk cId="1279062884" sldId="610"/>
        </pc:sldMkLst>
        <pc:spChg chg="mod">
          <ac:chgData name="Linda Cubias" userId="596acf2b-5728-4208-8c4f-f877beda3f02" providerId="ADAL" clId="{D6EF36E0-82D6-4D25-970B-AB31DFDECC4B}" dt="2018-12-18T14:05:56.847" v="4991" actId="207"/>
          <ac:spMkLst>
            <pc:docMk/>
            <pc:sldMk cId="1279062884" sldId="610"/>
            <ac:spMk id="2" creationId="{F48BC638-1C9F-4D6A-9E27-2EC34E229A48}"/>
          </ac:spMkLst>
        </pc:spChg>
        <pc:spChg chg="mod">
          <ac:chgData name="Linda Cubias" userId="596acf2b-5728-4208-8c4f-f877beda3f02" providerId="ADAL" clId="{D6EF36E0-82D6-4D25-970B-AB31DFDECC4B}" dt="2018-12-14T19:26:09.954" v="766" actId="20577"/>
          <ac:spMkLst>
            <pc:docMk/>
            <pc:sldMk cId="1279062884" sldId="610"/>
            <ac:spMk id="20" creationId="{6B449C1A-0774-48FA-9AB5-E636A2B14CD5}"/>
          </ac:spMkLst>
        </pc:spChg>
      </pc:sldChg>
      <pc:sldChg chg="add modTransition">
        <pc:chgData name="Linda Cubias" userId="596acf2b-5728-4208-8c4f-f877beda3f02" providerId="ADAL" clId="{D6EF36E0-82D6-4D25-970B-AB31DFDECC4B}" dt="2018-12-14T19:06:37.291" v="161" actId="1036"/>
        <pc:sldMkLst>
          <pc:docMk/>
          <pc:sldMk cId="2991242514" sldId="611"/>
        </pc:sldMkLst>
      </pc:sldChg>
      <pc:sldChg chg="modSp add modTransition">
        <pc:chgData name="Linda Cubias" userId="596acf2b-5728-4208-8c4f-f877beda3f02" providerId="ADAL" clId="{D6EF36E0-82D6-4D25-970B-AB31DFDECC4B}" dt="2018-12-18T14:06:20.695" v="4993" actId="113"/>
        <pc:sldMkLst>
          <pc:docMk/>
          <pc:sldMk cId="4046698774" sldId="612"/>
        </pc:sldMkLst>
        <pc:spChg chg="mod">
          <ac:chgData name="Linda Cubias" userId="596acf2b-5728-4208-8c4f-f877beda3f02" providerId="ADAL" clId="{D6EF36E0-82D6-4D25-970B-AB31DFDECC4B}" dt="2018-12-18T14:06:20.695" v="4993" actId="113"/>
          <ac:spMkLst>
            <pc:docMk/>
            <pc:sldMk cId="4046698774" sldId="612"/>
            <ac:spMk id="2" creationId="{483425BE-D006-4960-AAE5-A233F05236BE}"/>
          </ac:spMkLst>
        </pc:spChg>
      </pc:sldChg>
      <pc:sldChg chg="modSp add modTransition">
        <pc:chgData name="Linda Cubias" userId="596acf2b-5728-4208-8c4f-f877beda3f02" providerId="ADAL" clId="{D6EF36E0-82D6-4D25-970B-AB31DFDECC4B}" dt="2018-12-18T14:07:39.867" v="5036" actId="255"/>
        <pc:sldMkLst>
          <pc:docMk/>
          <pc:sldMk cId="2265258549" sldId="616"/>
        </pc:sldMkLst>
        <pc:spChg chg="mod">
          <ac:chgData name="Linda Cubias" userId="596acf2b-5728-4208-8c4f-f877beda3f02" providerId="ADAL" clId="{D6EF36E0-82D6-4D25-970B-AB31DFDECC4B}" dt="2018-12-18T14:07:39.867" v="5036" actId="255"/>
          <ac:spMkLst>
            <pc:docMk/>
            <pc:sldMk cId="2265258549" sldId="616"/>
            <ac:spMk id="3" creationId="{BA1B0FEC-287B-48A1-A3FF-74DEDF96CD22}"/>
          </ac:spMkLst>
        </pc:spChg>
        <pc:spChg chg="mod">
          <ac:chgData name="Linda Cubias" userId="596acf2b-5728-4208-8c4f-f877beda3f02" providerId="ADAL" clId="{D6EF36E0-82D6-4D25-970B-AB31DFDECC4B}" dt="2018-12-14T19:27:34.603" v="767" actId="20577"/>
          <ac:spMkLst>
            <pc:docMk/>
            <pc:sldMk cId="2265258549" sldId="616"/>
            <ac:spMk id="4" creationId="{F955FFFE-2A54-496B-82D7-AFAE7A045FB7}"/>
          </ac:spMkLst>
        </pc:spChg>
      </pc:sldChg>
      <pc:sldChg chg="delSp modSp add modTransition">
        <pc:chgData name="Linda Cubias" userId="596acf2b-5728-4208-8c4f-f877beda3f02" providerId="ADAL" clId="{D6EF36E0-82D6-4D25-970B-AB31DFDECC4B}" dt="2018-12-18T14:07:53.734" v="5040" actId="20577"/>
        <pc:sldMkLst>
          <pc:docMk/>
          <pc:sldMk cId="2467776219" sldId="617"/>
        </pc:sldMkLst>
        <pc:spChg chg="mod">
          <ac:chgData name="Linda Cubias" userId="596acf2b-5728-4208-8c4f-f877beda3f02" providerId="ADAL" clId="{D6EF36E0-82D6-4D25-970B-AB31DFDECC4B}" dt="2018-12-18T14:07:53.734" v="5040" actId="20577"/>
          <ac:spMkLst>
            <pc:docMk/>
            <pc:sldMk cId="2467776219" sldId="617"/>
            <ac:spMk id="4" creationId="{00000000-0000-0000-0000-000000000000}"/>
          </ac:spMkLst>
        </pc:spChg>
        <pc:spChg chg="del mod">
          <ac:chgData name="Linda Cubias" userId="596acf2b-5728-4208-8c4f-f877beda3f02" providerId="ADAL" clId="{D6EF36E0-82D6-4D25-970B-AB31DFDECC4B}" dt="2018-12-14T19:28:52.464" v="772" actId="478"/>
          <ac:spMkLst>
            <pc:docMk/>
            <pc:sldMk cId="2467776219" sldId="617"/>
            <ac:spMk id="8" creationId="{00000000-0000-0000-0000-000000000000}"/>
          </ac:spMkLst>
        </pc:spChg>
      </pc:sldChg>
      <pc:sldChg chg="modSp add modTransition">
        <pc:chgData name="Linda Cubias" userId="596acf2b-5728-4208-8c4f-f877beda3f02" providerId="ADAL" clId="{D6EF36E0-82D6-4D25-970B-AB31DFDECC4B}" dt="2018-12-18T14:08:04.104" v="5044" actId="20577"/>
        <pc:sldMkLst>
          <pc:docMk/>
          <pc:sldMk cId="2307809811" sldId="618"/>
        </pc:sldMkLst>
        <pc:spChg chg="mod">
          <ac:chgData name="Linda Cubias" userId="596acf2b-5728-4208-8c4f-f877beda3f02" providerId="ADAL" clId="{D6EF36E0-82D6-4D25-970B-AB31DFDECC4B}" dt="2018-12-18T14:08:04.104" v="5044" actId="20577"/>
          <ac:spMkLst>
            <pc:docMk/>
            <pc:sldMk cId="2307809811" sldId="618"/>
            <ac:spMk id="30" creationId="{00000000-0000-0000-0000-000000000000}"/>
          </ac:spMkLst>
        </pc:spChg>
      </pc:sldChg>
      <pc:sldChg chg="modSp add modTransition">
        <pc:chgData name="Linda Cubias" userId="596acf2b-5728-4208-8c4f-f877beda3f02" providerId="ADAL" clId="{D6EF36E0-82D6-4D25-970B-AB31DFDECC4B}" dt="2018-12-18T14:09:12.165" v="5069" actId="20577"/>
        <pc:sldMkLst>
          <pc:docMk/>
          <pc:sldMk cId="3843688266" sldId="621"/>
        </pc:sldMkLst>
        <pc:spChg chg="mod">
          <ac:chgData name="Linda Cubias" userId="596acf2b-5728-4208-8c4f-f877beda3f02" providerId="ADAL" clId="{D6EF36E0-82D6-4D25-970B-AB31DFDECC4B}" dt="2018-12-18T14:09:12.165" v="5069" actId="20577"/>
          <ac:spMkLst>
            <pc:docMk/>
            <pc:sldMk cId="3843688266" sldId="621"/>
            <ac:spMk id="2" creationId="{00000000-0000-0000-0000-000000000000}"/>
          </ac:spMkLst>
        </pc:spChg>
      </pc:sldChg>
      <pc:sldChg chg="modSp add modTransition">
        <pc:chgData name="Linda Cubias" userId="596acf2b-5728-4208-8c4f-f877beda3f02" providerId="ADAL" clId="{D6EF36E0-82D6-4D25-970B-AB31DFDECC4B}" dt="2018-12-18T14:09:41.004" v="5078" actId="14100"/>
        <pc:sldMkLst>
          <pc:docMk/>
          <pc:sldMk cId="1897735631" sldId="639"/>
        </pc:sldMkLst>
        <pc:spChg chg="mod">
          <ac:chgData name="Linda Cubias" userId="596acf2b-5728-4208-8c4f-f877beda3f02" providerId="ADAL" clId="{D6EF36E0-82D6-4D25-970B-AB31DFDECC4B}" dt="2018-12-18T14:09:41.004" v="5078" actId="14100"/>
          <ac:spMkLst>
            <pc:docMk/>
            <pc:sldMk cId="1897735631" sldId="639"/>
            <ac:spMk id="11" creationId="{83B99A3C-0800-4E31-B807-B3BDD2207B85}"/>
          </ac:spMkLst>
        </pc:spChg>
      </pc:sldChg>
      <pc:sldChg chg="delSp modSp add modTransition">
        <pc:chgData name="Linda Cubias" userId="596acf2b-5728-4208-8c4f-f877beda3f02" providerId="ADAL" clId="{D6EF36E0-82D6-4D25-970B-AB31DFDECC4B}" dt="2018-12-14T19:34:30.858" v="800" actId="478"/>
        <pc:sldMkLst>
          <pc:docMk/>
          <pc:sldMk cId="3198092344" sldId="640"/>
        </pc:sldMkLst>
        <pc:spChg chg="mod">
          <ac:chgData name="Linda Cubias" userId="596acf2b-5728-4208-8c4f-f877beda3f02" providerId="ADAL" clId="{D6EF36E0-82D6-4D25-970B-AB31DFDECC4B}" dt="2018-12-14T19:33:24.773" v="795" actId="207"/>
          <ac:spMkLst>
            <pc:docMk/>
            <pc:sldMk cId="3198092344" sldId="640"/>
            <ac:spMk id="2" creationId="{9A3F4BAB-44C0-6743-BA6B-649EC7D198CA}"/>
          </ac:spMkLst>
        </pc:spChg>
        <pc:spChg chg="del mod">
          <ac:chgData name="Linda Cubias" userId="596acf2b-5728-4208-8c4f-f877beda3f02" providerId="ADAL" clId="{D6EF36E0-82D6-4D25-970B-AB31DFDECC4B}" dt="2018-12-14T19:34:30.858" v="800" actId="478"/>
          <ac:spMkLst>
            <pc:docMk/>
            <pc:sldMk cId="3198092344" sldId="640"/>
            <ac:spMk id="4" creationId="{00000000-0000-0000-0000-000000000000}"/>
          </ac:spMkLst>
        </pc:spChg>
        <pc:spChg chg="mod">
          <ac:chgData name="Linda Cubias" userId="596acf2b-5728-4208-8c4f-f877beda3f02" providerId="ADAL" clId="{D6EF36E0-82D6-4D25-970B-AB31DFDECC4B}" dt="2018-12-14T19:33:40.071" v="796" actId="1076"/>
          <ac:spMkLst>
            <pc:docMk/>
            <pc:sldMk cId="3198092344" sldId="640"/>
            <ac:spMk id="5" creationId="{84483D34-49B1-4DFE-B5AF-F9BAEA50A768}"/>
          </ac:spMkLst>
        </pc:spChg>
        <pc:spChg chg="mod">
          <ac:chgData name="Linda Cubias" userId="596acf2b-5728-4208-8c4f-f877beda3f02" providerId="ADAL" clId="{D6EF36E0-82D6-4D25-970B-AB31DFDECC4B}" dt="2018-12-14T19:33:15.924" v="794" actId="207"/>
          <ac:spMkLst>
            <pc:docMk/>
            <pc:sldMk cId="3198092344" sldId="640"/>
            <ac:spMk id="11" creationId="{25CC477D-75B3-46AF-AE01-F4B739134B47}"/>
          </ac:spMkLst>
        </pc:spChg>
        <pc:spChg chg="mod">
          <ac:chgData name="Linda Cubias" userId="596acf2b-5728-4208-8c4f-f877beda3f02" providerId="ADAL" clId="{D6EF36E0-82D6-4D25-970B-AB31DFDECC4B}" dt="2018-12-14T19:33:45.459" v="797" actId="1076"/>
          <ac:spMkLst>
            <pc:docMk/>
            <pc:sldMk cId="3198092344" sldId="640"/>
            <ac:spMk id="13" creationId="{627572CB-F3CF-4C88-9E9A-85693AA61CD0}"/>
          </ac:spMkLst>
        </pc:spChg>
        <pc:spChg chg="mod">
          <ac:chgData name="Linda Cubias" userId="596acf2b-5728-4208-8c4f-f877beda3f02" providerId="ADAL" clId="{D6EF36E0-82D6-4D25-970B-AB31DFDECC4B}" dt="2018-12-14T19:32:03.079" v="789" actId="1076"/>
          <ac:spMkLst>
            <pc:docMk/>
            <pc:sldMk cId="3198092344" sldId="640"/>
            <ac:spMk id="15" creationId="{0ED712F6-7A9E-418A-BF68-1751D506D9D3}"/>
          </ac:spMkLst>
        </pc:spChg>
        <pc:picChg chg="mod">
          <ac:chgData name="Linda Cubias" userId="596acf2b-5728-4208-8c4f-f877beda3f02" providerId="ADAL" clId="{D6EF36E0-82D6-4D25-970B-AB31DFDECC4B}" dt="2018-12-14T19:30:53.228" v="781" actId="1076"/>
          <ac:picMkLst>
            <pc:docMk/>
            <pc:sldMk cId="3198092344" sldId="640"/>
            <ac:picMk id="6" creationId="{41D1EC40-3DAF-9B48-8D5C-29DD2E7B61B4}"/>
          </ac:picMkLst>
        </pc:picChg>
        <pc:picChg chg="mod">
          <ac:chgData name="Linda Cubias" userId="596acf2b-5728-4208-8c4f-f877beda3f02" providerId="ADAL" clId="{D6EF36E0-82D6-4D25-970B-AB31DFDECC4B}" dt="2018-12-14T19:30:56.557" v="782" actId="1076"/>
          <ac:picMkLst>
            <pc:docMk/>
            <pc:sldMk cId="3198092344" sldId="640"/>
            <ac:picMk id="7" creationId="{B726B8EA-0E2D-5D47-B92D-F55BBA5D020F}"/>
          </ac:picMkLst>
        </pc:picChg>
        <pc:picChg chg="del">
          <ac:chgData name="Linda Cubias" userId="596acf2b-5728-4208-8c4f-f877beda3f02" providerId="ADAL" clId="{D6EF36E0-82D6-4D25-970B-AB31DFDECC4B}" dt="2018-12-14T19:33:53.115" v="798" actId="478"/>
          <ac:picMkLst>
            <pc:docMk/>
            <pc:sldMk cId="3198092344" sldId="640"/>
            <ac:picMk id="8" creationId="{1E2C0E07-A62D-4C71-9CB0-5C997862E530}"/>
          </ac:picMkLst>
        </pc:picChg>
        <pc:picChg chg="mod">
          <ac:chgData name="Linda Cubias" userId="596acf2b-5728-4208-8c4f-f877beda3f02" providerId="ADAL" clId="{D6EF36E0-82D6-4D25-970B-AB31DFDECC4B}" dt="2018-12-14T19:30:58.665" v="783" actId="1076"/>
          <ac:picMkLst>
            <pc:docMk/>
            <pc:sldMk cId="3198092344" sldId="640"/>
            <ac:picMk id="12" creationId="{6A600994-1B51-454E-AB0A-6D6E9A17A88D}"/>
          </ac:picMkLst>
        </pc:picChg>
        <pc:picChg chg="mod">
          <ac:chgData name="Linda Cubias" userId="596acf2b-5728-4208-8c4f-f877beda3f02" providerId="ADAL" clId="{D6EF36E0-82D6-4D25-970B-AB31DFDECC4B}" dt="2018-12-14T19:31:05.009" v="785" actId="1076"/>
          <ac:picMkLst>
            <pc:docMk/>
            <pc:sldMk cId="3198092344" sldId="640"/>
            <ac:picMk id="14" creationId="{FE875D63-087A-4722-9123-476A7FF2D354}"/>
          </ac:picMkLst>
        </pc:picChg>
        <pc:picChg chg="mod">
          <ac:chgData name="Linda Cubias" userId="596acf2b-5728-4208-8c4f-f877beda3f02" providerId="ADAL" clId="{D6EF36E0-82D6-4D25-970B-AB31DFDECC4B}" dt="2018-12-14T19:30:45.899" v="779" actId="1076"/>
          <ac:picMkLst>
            <pc:docMk/>
            <pc:sldMk cId="3198092344" sldId="640"/>
            <ac:picMk id="16" creationId="{29BAC0AC-73F8-425C-A4C9-DADA0D532901}"/>
          </ac:picMkLst>
        </pc:picChg>
        <pc:picChg chg="mod">
          <ac:chgData name="Linda Cubias" userId="596acf2b-5728-4208-8c4f-f877beda3f02" providerId="ADAL" clId="{D6EF36E0-82D6-4D25-970B-AB31DFDECC4B}" dt="2018-12-14T19:31:01.415" v="784" actId="1076"/>
          <ac:picMkLst>
            <pc:docMk/>
            <pc:sldMk cId="3198092344" sldId="640"/>
            <ac:picMk id="17" creationId="{A8FDD74A-9DF1-BE44-8799-AC834C00FEA0}"/>
          </ac:picMkLst>
        </pc:picChg>
        <pc:picChg chg="mod">
          <ac:chgData name="Linda Cubias" userId="596acf2b-5728-4208-8c4f-f877beda3f02" providerId="ADAL" clId="{D6EF36E0-82D6-4D25-970B-AB31DFDECC4B}" dt="2018-12-14T19:30:33.319" v="774" actId="1076"/>
          <ac:picMkLst>
            <pc:docMk/>
            <pc:sldMk cId="3198092344" sldId="640"/>
            <ac:picMk id="18" creationId="{B9A15B33-D941-401F-B3CA-5E9B2EB8ACDE}"/>
          </ac:picMkLst>
        </pc:picChg>
        <pc:picChg chg="mod">
          <ac:chgData name="Linda Cubias" userId="596acf2b-5728-4208-8c4f-f877beda3f02" providerId="ADAL" clId="{D6EF36E0-82D6-4D25-970B-AB31DFDECC4B}" dt="2018-12-14T19:30:37.541" v="775" actId="1076"/>
          <ac:picMkLst>
            <pc:docMk/>
            <pc:sldMk cId="3198092344" sldId="640"/>
            <ac:picMk id="19" creationId="{76C4C189-6036-4095-8F6D-EB67B90B3331}"/>
          </ac:picMkLst>
        </pc:picChg>
      </pc:sldChg>
      <pc:sldChg chg="modSp add modTransition">
        <pc:chgData name="Linda Cubias" userId="596acf2b-5728-4208-8c4f-f877beda3f02" providerId="ADAL" clId="{D6EF36E0-82D6-4D25-970B-AB31DFDECC4B}" dt="2018-12-18T14:10:27.834" v="5101" actId="20577"/>
        <pc:sldMkLst>
          <pc:docMk/>
          <pc:sldMk cId="3499466443" sldId="641"/>
        </pc:sldMkLst>
        <pc:spChg chg="mod">
          <ac:chgData name="Linda Cubias" userId="596acf2b-5728-4208-8c4f-f877beda3f02" providerId="ADAL" clId="{D6EF36E0-82D6-4D25-970B-AB31DFDECC4B}" dt="2018-12-18T14:10:27.834" v="5101" actId="20577"/>
          <ac:spMkLst>
            <pc:docMk/>
            <pc:sldMk cId="3499466443" sldId="641"/>
            <ac:spMk id="7" creationId="{5ECCFED9-79CF-45A2-85DC-5651579AC5C5}"/>
          </ac:spMkLst>
        </pc:spChg>
      </pc:sldChg>
      <pc:sldChg chg="modSp add modTransition">
        <pc:chgData name="Linda Cubias" userId="596acf2b-5728-4208-8c4f-f877beda3f02" providerId="ADAL" clId="{D6EF36E0-82D6-4D25-970B-AB31DFDECC4B}" dt="2018-12-14T19:37:25.844" v="802" actId="20577"/>
        <pc:sldMkLst>
          <pc:docMk/>
          <pc:sldMk cId="2706511062" sldId="642"/>
        </pc:sldMkLst>
        <pc:spChg chg="mod">
          <ac:chgData name="Linda Cubias" userId="596acf2b-5728-4208-8c4f-f877beda3f02" providerId="ADAL" clId="{D6EF36E0-82D6-4D25-970B-AB31DFDECC4B}" dt="2018-12-14T19:37:25.844" v="802" actId="20577"/>
          <ac:spMkLst>
            <pc:docMk/>
            <pc:sldMk cId="2706511062" sldId="642"/>
            <ac:spMk id="4" creationId="{0D50850E-8F33-4D26-A336-D591CB5D2AA1}"/>
          </ac:spMkLst>
        </pc:spChg>
      </pc:sldChg>
      <pc:sldChg chg="modSp add modTransition">
        <pc:chgData name="Linda Cubias" userId="596acf2b-5728-4208-8c4f-f877beda3f02" providerId="ADAL" clId="{D6EF36E0-82D6-4D25-970B-AB31DFDECC4B}" dt="2018-12-14T19:40:26.426" v="815" actId="20577"/>
        <pc:sldMkLst>
          <pc:docMk/>
          <pc:sldMk cId="3731429543" sldId="643"/>
        </pc:sldMkLst>
        <pc:spChg chg="mod">
          <ac:chgData name="Linda Cubias" userId="596acf2b-5728-4208-8c4f-f877beda3f02" providerId="ADAL" clId="{D6EF36E0-82D6-4D25-970B-AB31DFDECC4B}" dt="2018-12-14T19:40:26.426" v="815" actId="20577"/>
          <ac:spMkLst>
            <pc:docMk/>
            <pc:sldMk cId="3731429543" sldId="643"/>
            <ac:spMk id="4" creationId="{09145F6E-70E1-483E-80A1-187034BBD042}"/>
          </ac:spMkLst>
        </pc:spChg>
      </pc:sldChg>
      <pc:sldChg chg="addSp modSp add modTransition">
        <pc:chgData name="Linda Cubias" userId="596acf2b-5728-4208-8c4f-f877beda3f02" providerId="ADAL" clId="{D6EF36E0-82D6-4D25-970B-AB31DFDECC4B}" dt="2018-12-18T14:16:44.930" v="5182" actId="20577"/>
        <pc:sldMkLst>
          <pc:docMk/>
          <pc:sldMk cId="2138750798" sldId="645"/>
        </pc:sldMkLst>
        <pc:spChg chg="mod">
          <ac:chgData name="Linda Cubias" userId="596acf2b-5728-4208-8c4f-f877beda3f02" providerId="ADAL" clId="{D6EF36E0-82D6-4D25-970B-AB31DFDECC4B}" dt="2018-12-18T14:14:52.170" v="5164" actId="14100"/>
          <ac:spMkLst>
            <pc:docMk/>
            <pc:sldMk cId="2138750798" sldId="645"/>
            <ac:spMk id="2" creationId="{D4CB10C3-A905-44F3-94EE-8131BEDD7851}"/>
          </ac:spMkLst>
        </pc:spChg>
        <pc:spChg chg="mod">
          <ac:chgData name="Linda Cubias" userId="596acf2b-5728-4208-8c4f-f877beda3f02" providerId="ADAL" clId="{D6EF36E0-82D6-4D25-970B-AB31DFDECC4B}" dt="2018-12-18T14:16:44.930" v="5182" actId="20577"/>
          <ac:spMkLst>
            <pc:docMk/>
            <pc:sldMk cId="2138750798" sldId="645"/>
            <ac:spMk id="3" creationId="{41D67D60-2B7A-44C2-AE60-95BA8C00F94E}"/>
          </ac:spMkLst>
        </pc:spChg>
        <pc:spChg chg="mod">
          <ac:chgData name="Linda Cubias" userId="596acf2b-5728-4208-8c4f-f877beda3f02" providerId="ADAL" clId="{D6EF36E0-82D6-4D25-970B-AB31DFDECC4B}" dt="2018-12-18T14:14:45.878" v="5163" actId="14100"/>
          <ac:spMkLst>
            <pc:docMk/>
            <pc:sldMk cId="2138750798" sldId="645"/>
            <ac:spMk id="8" creationId="{DAED4549-1581-497C-9D37-C0C2E24A4DA2}"/>
          </ac:spMkLst>
        </pc:spChg>
        <pc:spChg chg="mod">
          <ac:chgData name="Linda Cubias" userId="596acf2b-5728-4208-8c4f-f877beda3f02" providerId="ADAL" clId="{D6EF36E0-82D6-4D25-970B-AB31DFDECC4B}" dt="2018-12-18T14:15:11.019" v="5167" actId="14100"/>
          <ac:spMkLst>
            <pc:docMk/>
            <pc:sldMk cId="2138750798" sldId="645"/>
            <ac:spMk id="9" creationId="{E4209E31-336E-46FF-BBD3-323167849865}"/>
          </ac:spMkLst>
        </pc:spChg>
        <pc:spChg chg="mod">
          <ac:chgData name="Linda Cubias" userId="596acf2b-5728-4208-8c4f-f877beda3f02" providerId="ADAL" clId="{D6EF36E0-82D6-4D25-970B-AB31DFDECC4B}" dt="2018-12-18T14:15:25.399" v="5169" actId="14100"/>
          <ac:spMkLst>
            <pc:docMk/>
            <pc:sldMk cId="2138750798" sldId="645"/>
            <ac:spMk id="13" creationId="{441242B8-FCF1-4377-9BC1-10789AD64362}"/>
          </ac:spMkLst>
        </pc:spChg>
        <pc:spChg chg="mod">
          <ac:chgData name="Linda Cubias" userId="596acf2b-5728-4208-8c4f-f877beda3f02" providerId="ADAL" clId="{D6EF36E0-82D6-4D25-970B-AB31DFDECC4B}" dt="2018-12-18T14:15:33.651" v="5170" actId="14100"/>
          <ac:spMkLst>
            <pc:docMk/>
            <pc:sldMk cId="2138750798" sldId="645"/>
            <ac:spMk id="14" creationId="{7823E3DF-F1CD-425D-BE05-EB973D056ADD}"/>
          </ac:spMkLst>
        </pc:spChg>
        <pc:spChg chg="mod">
          <ac:chgData name="Linda Cubias" userId="596acf2b-5728-4208-8c4f-f877beda3f02" providerId="ADAL" clId="{D6EF36E0-82D6-4D25-970B-AB31DFDECC4B}" dt="2018-12-18T14:16:26.506" v="5176" actId="14100"/>
          <ac:spMkLst>
            <pc:docMk/>
            <pc:sldMk cId="2138750798" sldId="645"/>
            <ac:spMk id="15" creationId="{6CF62756-B359-4118-9139-EFF723F587F9}"/>
          </ac:spMkLst>
        </pc:spChg>
        <pc:spChg chg="mod">
          <ac:chgData name="Linda Cubias" userId="596acf2b-5728-4208-8c4f-f877beda3f02" providerId="ADAL" clId="{D6EF36E0-82D6-4D25-970B-AB31DFDECC4B}" dt="2018-12-18T14:15:51.225" v="5172" actId="14100"/>
          <ac:spMkLst>
            <pc:docMk/>
            <pc:sldMk cId="2138750798" sldId="645"/>
            <ac:spMk id="16" creationId="{4CBAB454-0FCD-41F6-AFE3-63C19B3565E3}"/>
          </ac:spMkLst>
        </pc:spChg>
        <pc:spChg chg="add mod">
          <ac:chgData name="Linda Cubias" userId="596acf2b-5728-4208-8c4f-f877beda3f02" providerId="ADAL" clId="{D6EF36E0-82D6-4D25-970B-AB31DFDECC4B}" dt="2018-12-18T14:15:00.694" v="5165" actId="14100"/>
          <ac:spMkLst>
            <pc:docMk/>
            <pc:sldMk cId="2138750798" sldId="645"/>
            <ac:spMk id="17" creationId="{9CF20CAA-86BA-442A-9464-93E174F96080}"/>
          </ac:spMkLst>
        </pc:spChg>
        <pc:grpChg chg="mod">
          <ac:chgData name="Linda Cubias" userId="596acf2b-5728-4208-8c4f-f877beda3f02" providerId="ADAL" clId="{D6EF36E0-82D6-4D25-970B-AB31DFDECC4B}" dt="2018-12-18T14:12:35.161" v="5141" actId="1076"/>
          <ac:grpSpMkLst>
            <pc:docMk/>
            <pc:sldMk cId="2138750798" sldId="645"/>
            <ac:grpSpMk id="11" creationId="{6893BC80-10D3-4ADB-98CC-7AFF12B7A8F8}"/>
          </ac:grpSpMkLst>
        </pc:grpChg>
      </pc:sldChg>
      <pc:sldChg chg="add">
        <pc:chgData name="Linda Cubias" userId="596acf2b-5728-4208-8c4f-f877beda3f02" providerId="ADAL" clId="{D6EF36E0-82D6-4D25-970B-AB31DFDECC4B}" dt="2018-12-14T19:06:37.291" v="161" actId="1036"/>
        <pc:sldMkLst>
          <pc:docMk/>
          <pc:sldMk cId="1346692906" sldId="646"/>
        </pc:sldMkLst>
      </pc:sldChg>
      <pc:sldChg chg="add modTransition">
        <pc:chgData name="Linda Cubias" userId="596acf2b-5728-4208-8c4f-f877beda3f02" providerId="ADAL" clId="{D6EF36E0-82D6-4D25-970B-AB31DFDECC4B}" dt="2018-12-14T19:06:37.291" v="161" actId="1036"/>
        <pc:sldMkLst>
          <pc:docMk/>
          <pc:sldMk cId="53847373" sldId="650"/>
        </pc:sldMkLst>
      </pc:sldChg>
      <pc:sldChg chg="modSp add modTransition">
        <pc:chgData name="Linda Cubias" userId="596acf2b-5728-4208-8c4f-f877beda3f02" providerId="ADAL" clId="{D6EF36E0-82D6-4D25-970B-AB31DFDECC4B}" dt="2018-12-14T19:35:45.145" v="801" actId="20577"/>
        <pc:sldMkLst>
          <pc:docMk/>
          <pc:sldMk cId="3386560971" sldId="651"/>
        </pc:sldMkLst>
        <pc:spChg chg="mod">
          <ac:chgData name="Linda Cubias" userId="596acf2b-5728-4208-8c4f-f877beda3f02" providerId="ADAL" clId="{D6EF36E0-82D6-4D25-970B-AB31DFDECC4B}" dt="2018-12-14T19:35:45.145" v="801" actId="20577"/>
          <ac:spMkLst>
            <pc:docMk/>
            <pc:sldMk cId="3386560971" sldId="651"/>
            <ac:spMk id="4" creationId="{0D50850E-8F33-4D26-A336-D591CB5D2AA1}"/>
          </ac:spMkLst>
        </pc:spChg>
      </pc:sldChg>
      <pc:sldChg chg="modSp">
        <pc:chgData name="Linda Cubias" userId="596acf2b-5728-4208-8c4f-f877beda3f02" providerId="ADAL" clId="{D6EF36E0-82D6-4D25-970B-AB31DFDECC4B}" dt="2018-12-18T14:25:18.672" v="5446" actId="20577"/>
        <pc:sldMkLst>
          <pc:docMk/>
          <pc:sldMk cId="2833413013" sldId="653"/>
        </pc:sldMkLst>
        <pc:spChg chg="mod">
          <ac:chgData name="Linda Cubias" userId="596acf2b-5728-4208-8c4f-f877beda3f02" providerId="ADAL" clId="{D6EF36E0-82D6-4D25-970B-AB31DFDECC4B}" dt="2018-12-18T14:25:18.672" v="5446" actId="20577"/>
          <ac:spMkLst>
            <pc:docMk/>
            <pc:sldMk cId="2833413013" sldId="653"/>
            <ac:spMk id="8" creationId="{42377F25-AF39-45FD-ACB4-00FB44F78770}"/>
          </ac:spMkLst>
        </pc:spChg>
      </pc:sldChg>
      <pc:sldChg chg="modSp add modTransition">
        <pc:chgData name="Linda Cubias" userId="596acf2b-5728-4208-8c4f-f877beda3f02" providerId="ADAL" clId="{D6EF36E0-82D6-4D25-970B-AB31DFDECC4B}" dt="2018-12-18T14:10:08.256" v="5091" actId="14100"/>
        <pc:sldMkLst>
          <pc:docMk/>
          <pc:sldMk cId="1984766991" sldId="655"/>
        </pc:sldMkLst>
        <pc:spChg chg="mod">
          <ac:chgData name="Linda Cubias" userId="596acf2b-5728-4208-8c4f-f877beda3f02" providerId="ADAL" clId="{D6EF36E0-82D6-4D25-970B-AB31DFDECC4B}" dt="2018-12-18T14:10:08.256" v="5091" actId="14100"/>
          <ac:spMkLst>
            <pc:docMk/>
            <pc:sldMk cId="1984766991" sldId="655"/>
            <ac:spMk id="4" creationId="{00000000-0000-0000-0000-000000000000}"/>
          </ac:spMkLst>
        </pc:spChg>
      </pc:sldChg>
      <pc:sldChg chg="modSp">
        <pc:chgData name="Linda Cubias" userId="596acf2b-5728-4208-8c4f-f877beda3f02" providerId="ADAL" clId="{D6EF36E0-82D6-4D25-970B-AB31DFDECC4B}" dt="2018-12-17T19:52:56.311" v="870" actId="14100"/>
        <pc:sldMkLst>
          <pc:docMk/>
          <pc:sldMk cId="1834235231" sldId="657"/>
        </pc:sldMkLst>
        <pc:spChg chg="mod">
          <ac:chgData name="Linda Cubias" userId="596acf2b-5728-4208-8c4f-f877beda3f02" providerId="ADAL" clId="{D6EF36E0-82D6-4D25-970B-AB31DFDECC4B}" dt="2018-12-17T19:52:56.311" v="870" actId="14100"/>
          <ac:spMkLst>
            <pc:docMk/>
            <pc:sldMk cId="1834235231" sldId="657"/>
            <ac:spMk id="5" creationId="{9CFC6085-28B7-4AD4-980F-D05A10934FB5}"/>
          </ac:spMkLst>
        </pc:spChg>
      </pc:sldChg>
      <pc:sldChg chg="modSp">
        <pc:chgData name="Linda Cubias" userId="596acf2b-5728-4208-8c4f-f877beda3f02" providerId="ADAL" clId="{D6EF36E0-82D6-4D25-970B-AB31DFDECC4B}" dt="2018-12-17T19:49:03.124" v="852" actId="20577"/>
        <pc:sldMkLst>
          <pc:docMk/>
          <pc:sldMk cId="33898956" sldId="658"/>
        </pc:sldMkLst>
        <pc:spChg chg="mod">
          <ac:chgData name="Linda Cubias" userId="596acf2b-5728-4208-8c4f-f877beda3f02" providerId="ADAL" clId="{D6EF36E0-82D6-4D25-970B-AB31DFDECC4B}" dt="2018-12-17T19:49:03.124" v="852" actId="20577"/>
          <ac:spMkLst>
            <pc:docMk/>
            <pc:sldMk cId="33898956" sldId="658"/>
            <ac:spMk id="4" creationId="{A587353F-69B6-476A-91C5-7538FFB877E5}"/>
          </ac:spMkLst>
        </pc:spChg>
      </pc:sldChg>
      <pc:sldChg chg="modSp">
        <pc:chgData name="Linda Cubias" userId="596acf2b-5728-4208-8c4f-f877beda3f02" providerId="ADAL" clId="{D6EF36E0-82D6-4D25-970B-AB31DFDECC4B}" dt="2018-12-18T14:05:10.692" v="4984" actId="20577"/>
        <pc:sldMkLst>
          <pc:docMk/>
          <pc:sldMk cId="2717925326" sldId="660"/>
        </pc:sldMkLst>
        <pc:spChg chg="mod">
          <ac:chgData name="Linda Cubias" userId="596acf2b-5728-4208-8c4f-f877beda3f02" providerId="ADAL" clId="{D6EF36E0-82D6-4D25-970B-AB31DFDECC4B}" dt="2018-12-18T14:05:10.692" v="4984" actId="20577"/>
          <ac:spMkLst>
            <pc:docMk/>
            <pc:sldMk cId="2717925326" sldId="660"/>
            <ac:spMk id="2" creationId="{F53CFC06-5F63-4376-9FD1-A8B294C7BC6E}"/>
          </ac:spMkLst>
        </pc:spChg>
        <pc:spChg chg="mod">
          <ac:chgData name="Linda Cubias" userId="596acf2b-5728-4208-8c4f-f877beda3f02" providerId="ADAL" clId="{D6EF36E0-82D6-4D25-970B-AB31DFDECC4B}" dt="2018-12-17T19:53:56.740" v="875" actId="255"/>
          <ac:spMkLst>
            <pc:docMk/>
            <pc:sldMk cId="2717925326" sldId="660"/>
            <ac:spMk id="3" creationId="{A722DD68-A34C-4D58-B161-260C3DAC9FF8}"/>
          </ac:spMkLst>
        </pc:spChg>
        <pc:spChg chg="mod">
          <ac:chgData name="Linda Cubias" userId="596acf2b-5728-4208-8c4f-f877beda3f02" providerId="ADAL" clId="{D6EF36E0-82D6-4D25-970B-AB31DFDECC4B}" dt="2018-12-17T19:54:06.967" v="876" actId="255"/>
          <ac:spMkLst>
            <pc:docMk/>
            <pc:sldMk cId="2717925326" sldId="660"/>
            <ac:spMk id="5" creationId="{9CFC6085-28B7-4AD4-980F-D05A10934FB5}"/>
          </ac:spMkLst>
        </pc:spChg>
      </pc:sldChg>
      <pc:sldChg chg="modSp">
        <pc:chgData name="Linda Cubias" userId="596acf2b-5728-4208-8c4f-f877beda3f02" providerId="ADAL" clId="{D6EF36E0-82D6-4D25-970B-AB31DFDECC4B}" dt="2018-12-17T19:52:38.518" v="869" actId="255"/>
        <pc:sldMkLst>
          <pc:docMk/>
          <pc:sldMk cId="4287761143" sldId="661"/>
        </pc:sldMkLst>
        <pc:spChg chg="mod">
          <ac:chgData name="Linda Cubias" userId="596acf2b-5728-4208-8c4f-f877beda3f02" providerId="ADAL" clId="{D6EF36E0-82D6-4D25-970B-AB31DFDECC4B}" dt="2018-12-17T19:52:38.518" v="869" actId="255"/>
          <ac:spMkLst>
            <pc:docMk/>
            <pc:sldMk cId="4287761143" sldId="661"/>
            <ac:spMk id="3" creationId="{A722DD68-A34C-4D58-B161-260C3DAC9FF8}"/>
          </ac:spMkLst>
        </pc:spChg>
      </pc:sldChg>
      <pc:sldChg chg="modSp">
        <pc:chgData name="Linda Cubias" userId="596acf2b-5728-4208-8c4f-f877beda3f02" providerId="ADAL" clId="{D6EF36E0-82D6-4D25-970B-AB31DFDECC4B}" dt="2018-12-17T19:53:31.169" v="873" actId="14100"/>
        <pc:sldMkLst>
          <pc:docMk/>
          <pc:sldMk cId="3466855331" sldId="662"/>
        </pc:sldMkLst>
        <pc:spChg chg="mod">
          <ac:chgData name="Linda Cubias" userId="596acf2b-5728-4208-8c4f-f877beda3f02" providerId="ADAL" clId="{D6EF36E0-82D6-4D25-970B-AB31DFDECC4B}" dt="2018-12-17T19:53:31.169" v="873" actId="14100"/>
          <ac:spMkLst>
            <pc:docMk/>
            <pc:sldMk cId="3466855331" sldId="662"/>
            <ac:spMk id="5" creationId="{9CFC6085-28B7-4AD4-980F-D05A10934FB5}"/>
          </ac:spMkLst>
        </pc:spChg>
      </pc:sldChg>
      <pc:sldChg chg="modSp">
        <pc:chgData name="Linda Cubias" userId="596acf2b-5728-4208-8c4f-f877beda3f02" providerId="ADAL" clId="{D6EF36E0-82D6-4D25-970B-AB31DFDECC4B}" dt="2018-12-18T14:05:20.788" v="4988" actId="20577"/>
        <pc:sldMkLst>
          <pc:docMk/>
          <pc:sldMk cId="2993247033" sldId="664"/>
        </pc:sldMkLst>
        <pc:spChg chg="mod">
          <ac:chgData name="Linda Cubias" userId="596acf2b-5728-4208-8c4f-f877beda3f02" providerId="ADAL" clId="{D6EF36E0-82D6-4D25-970B-AB31DFDECC4B}" dt="2018-12-18T14:05:20.788" v="4988" actId="20577"/>
          <ac:spMkLst>
            <pc:docMk/>
            <pc:sldMk cId="2993247033" sldId="664"/>
            <ac:spMk id="2" creationId="{F53CFC06-5F63-4376-9FD1-A8B294C7BC6E}"/>
          </ac:spMkLst>
        </pc:spChg>
        <pc:spChg chg="mod">
          <ac:chgData name="Linda Cubias" userId="596acf2b-5728-4208-8c4f-f877beda3f02" providerId="ADAL" clId="{D6EF36E0-82D6-4D25-970B-AB31DFDECC4B}" dt="2018-12-17T19:55:24.251" v="878" actId="14100"/>
          <ac:spMkLst>
            <pc:docMk/>
            <pc:sldMk cId="2993247033" sldId="664"/>
            <ac:spMk id="14" creationId="{9DFF15ED-8FA2-443F-AD1D-E98AA2347001}"/>
          </ac:spMkLst>
        </pc:spChg>
      </pc:sldChg>
      <pc:sldChg chg="add">
        <pc:chgData name="Linda Cubias" userId="596acf2b-5728-4208-8c4f-f877beda3f02" providerId="ADAL" clId="{D6EF36E0-82D6-4D25-970B-AB31DFDECC4B}" dt="2018-12-14T18:26:37.198" v="14" actId="1036"/>
        <pc:sldMkLst>
          <pc:docMk/>
          <pc:sldMk cId="479737155" sldId="668"/>
        </pc:sldMkLst>
      </pc:sldChg>
      <pc:sldChg chg="modSp add">
        <pc:chgData name="Linda Cubias" userId="596acf2b-5728-4208-8c4f-f877beda3f02" providerId="ADAL" clId="{D6EF36E0-82D6-4D25-970B-AB31DFDECC4B}" dt="2018-12-18T14:35:06.554" v="5928" actId="14100"/>
        <pc:sldMkLst>
          <pc:docMk/>
          <pc:sldMk cId="2788055660" sldId="669"/>
        </pc:sldMkLst>
        <pc:spChg chg="mod">
          <ac:chgData name="Linda Cubias" userId="596acf2b-5728-4208-8c4f-f877beda3f02" providerId="ADAL" clId="{D6EF36E0-82D6-4D25-970B-AB31DFDECC4B}" dt="2018-12-18T14:35:06.554" v="5928" actId="14100"/>
          <ac:spMkLst>
            <pc:docMk/>
            <pc:sldMk cId="2788055660" sldId="669"/>
            <ac:spMk id="3" creationId="{6C8E68FF-64AC-49F2-9551-0A9AED3CF580}"/>
          </ac:spMkLst>
        </pc:spChg>
      </pc:sldChg>
      <pc:sldChg chg="modSp add modTransition">
        <pc:chgData name="Linda Cubias" userId="596acf2b-5728-4208-8c4f-f877beda3f02" providerId="ADAL" clId="{D6EF36E0-82D6-4D25-970B-AB31DFDECC4B}" dt="2018-12-18T14:17:24.731" v="5187" actId="14100"/>
        <pc:sldMkLst>
          <pc:docMk/>
          <pc:sldMk cId="337527641" sldId="671"/>
        </pc:sldMkLst>
        <pc:spChg chg="mod">
          <ac:chgData name="Linda Cubias" userId="596acf2b-5728-4208-8c4f-f877beda3f02" providerId="ADAL" clId="{D6EF36E0-82D6-4D25-970B-AB31DFDECC4B}" dt="2018-12-18T14:17:06.420" v="5183" actId="255"/>
          <ac:spMkLst>
            <pc:docMk/>
            <pc:sldMk cId="337527641" sldId="671"/>
            <ac:spMk id="3" creationId="{00000000-0000-0000-0000-000000000000}"/>
          </ac:spMkLst>
        </pc:spChg>
        <pc:spChg chg="mod">
          <ac:chgData name="Linda Cubias" userId="596acf2b-5728-4208-8c4f-f877beda3f02" providerId="ADAL" clId="{D6EF36E0-82D6-4D25-970B-AB31DFDECC4B}" dt="2018-12-17T19:56:38.832" v="879" actId="255"/>
          <ac:spMkLst>
            <pc:docMk/>
            <pc:sldMk cId="337527641" sldId="671"/>
            <ac:spMk id="4" creationId="{00000000-0000-0000-0000-000000000000}"/>
          </ac:spMkLst>
        </pc:spChg>
        <pc:spChg chg="mod">
          <ac:chgData name="Linda Cubias" userId="596acf2b-5728-4208-8c4f-f877beda3f02" providerId="ADAL" clId="{D6EF36E0-82D6-4D25-970B-AB31DFDECC4B}" dt="2018-12-18T14:17:24.731" v="5187" actId="14100"/>
          <ac:spMkLst>
            <pc:docMk/>
            <pc:sldMk cId="337527641" sldId="671"/>
            <ac:spMk id="6" creationId="{8A13F4B4-37E9-4BDD-B060-68D47200902B}"/>
          </ac:spMkLst>
        </pc:spChg>
      </pc:sldChg>
      <pc:sldChg chg="add modTransition">
        <pc:chgData name="Linda Cubias" userId="596acf2b-5728-4208-8c4f-f877beda3f02" providerId="ADAL" clId="{D6EF36E0-82D6-4D25-970B-AB31DFDECC4B}" dt="2018-12-14T19:06:37.291" v="161" actId="1036"/>
        <pc:sldMkLst>
          <pc:docMk/>
          <pc:sldMk cId="3391683930" sldId="672"/>
        </pc:sldMkLst>
      </pc:sldChg>
      <pc:sldChg chg="add">
        <pc:chgData name="Linda Cubias" userId="596acf2b-5728-4208-8c4f-f877beda3f02" providerId="ADAL" clId="{D6EF36E0-82D6-4D25-970B-AB31DFDECC4B}" dt="2018-12-18T13:57:33.376" v="4638"/>
        <pc:sldMkLst>
          <pc:docMk/>
          <pc:sldMk cId="4270196854" sldId="678"/>
        </pc:sldMkLst>
      </pc:sldChg>
      <pc:sldChg chg="add">
        <pc:chgData name="Linda Cubias" userId="596acf2b-5728-4208-8c4f-f877beda3f02" providerId="ADAL" clId="{D6EF36E0-82D6-4D25-970B-AB31DFDECC4B}" dt="2018-12-18T13:57:33.376" v="4638"/>
        <pc:sldMkLst>
          <pc:docMk/>
          <pc:sldMk cId="1599473329" sldId="679"/>
        </pc:sldMkLst>
      </pc:sldChg>
      <pc:sldChg chg="add">
        <pc:chgData name="Linda Cubias" userId="596acf2b-5728-4208-8c4f-f877beda3f02" providerId="ADAL" clId="{D6EF36E0-82D6-4D25-970B-AB31DFDECC4B}" dt="2018-12-18T13:57:33.376" v="4638"/>
        <pc:sldMkLst>
          <pc:docMk/>
          <pc:sldMk cId="2308437241" sldId="680"/>
        </pc:sldMkLst>
      </pc:sldChg>
      <pc:sldChg chg="add">
        <pc:chgData name="Linda Cubias" userId="596acf2b-5728-4208-8c4f-f877beda3f02" providerId="ADAL" clId="{D6EF36E0-82D6-4D25-970B-AB31DFDECC4B}" dt="2018-12-18T13:57:33.376" v="4638"/>
        <pc:sldMkLst>
          <pc:docMk/>
          <pc:sldMk cId="2091623575" sldId="681"/>
        </pc:sldMkLst>
      </pc:sldChg>
      <pc:sldChg chg="add">
        <pc:chgData name="Linda Cubias" userId="596acf2b-5728-4208-8c4f-f877beda3f02" providerId="ADAL" clId="{D6EF36E0-82D6-4D25-970B-AB31DFDECC4B}" dt="2018-12-18T13:58:38.456" v="4641"/>
        <pc:sldMkLst>
          <pc:docMk/>
          <pc:sldMk cId="3590218130" sldId="683"/>
        </pc:sldMkLst>
      </pc:sldChg>
      <pc:sldChg chg="add">
        <pc:chgData name="Linda Cubias" userId="596acf2b-5728-4208-8c4f-f877beda3f02" providerId="ADAL" clId="{D6EF36E0-82D6-4D25-970B-AB31DFDECC4B}" dt="2018-12-18T13:58:38.456" v="4641"/>
        <pc:sldMkLst>
          <pc:docMk/>
          <pc:sldMk cId="1512817783" sldId="684"/>
        </pc:sldMkLst>
      </pc:sldChg>
      <pc:sldChg chg="add">
        <pc:chgData name="Linda Cubias" userId="596acf2b-5728-4208-8c4f-f877beda3f02" providerId="ADAL" clId="{D6EF36E0-82D6-4D25-970B-AB31DFDECC4B}" dt="2018-12-18T13:58:38.456" v="4641"/>
        <pc:sldMkLst>
          <pc:docMk/>
          <pc:sldMk cId="2187114587" sldId="685"/>
        </pc:sldMkLst>
      </pc:sldChg>
      <pc:sldChg chg="add">
        <pc:chgData name="Linda Cubias" userId="596acf2b-5728-4208-8c4f-f877beda3f02" providerId="ADAL" clId="{D6EF36E0-82D6-4D25-970B-AB31DFDECC4B}" dt="2018-12-18T13:58:38.456" v="4641"/>
        <pc:sldMkLst>
          <pc:docMk/>
          <pc:sldMk cId="2262874375" sldId="686"/>
        </pc:sldMkLst>
      </pc:sldChg>
    </pc:docChg>
  </pc:docChgLst>
  <pc:docChgLst>
    <pc:chgData name="Linda Cubias" userId="596acf2b-5728-4208-8c4f-f877beda3f02" providerId="ADAL" clId="{63FA95EB-FC55-4A4F-9D2E-8E190556CC73}"/>
    <pc:docChg chg="custSel modSld">
      <pc:chgData name="Linda Cubias" userId="596acf2b-5728-4208-8c4f-f877beda3f02" providerId="ADAL" clId="{63FA95EB-FC55-4A4F-9D2E-8E190556CC73}" dt="2019-02-12T14:00:54.067" v="1" actId="313"/>
      <pc:docMkLst>
        <pc:docMk/>
      </pc:docMkLst>
      <pc:sldChg chg="modNotesTx">
        <pc:chgData name="Linda Cubias" userId="596acf2b-5728-4208-8c4f-f877beda3f02" providerId="ADAL" clId="{63FA95EB-FC55-4A4F-9D2E-8E190556CC73}" dt="2019-02-12T13:51:37.394" v="0" actId="20577"/>
        <pc:sldMkLst>
          <pc:docMk/>
          <pc:sldMk cId="3386560971" sldId="651"/>
        </pc:sldMkLst>
      </pc:sldChg>
      <pc:sldChg chg="modNotesTx">
        <pc:chgData name="Linda Cubias" userId="596acf2b-5728-4208-8c4f-f877beda3f02" providerId="ADAL" clId="{63FA95EB-FC55-4A4F-9D2E-8E190556CC73}" dt="2019-02-12T14:00:54.067" v="1" actId="313"/>
        <pc:sldMkLst>
          <pc:docMk/>
          <pc:sldMk cId="4270196854" sldId="678"/>
        </pc:sldMkLst>
      </pc:sldChg>
    </pc:docChg>
  </pc:docChgLst>
  <pc:docChgLst>
    <pc:chgData name="Linda Cubias" userId="S::linda.cubias@proquest.com::596acf2b-5728-4208-8c4f-f877beda3f02" providerId="AD" clId="Web-{52A5D258-92A0-203D-8370-50EF1D34CCD8}"/>
    <pc:docChg chg="modSld">
      <pc:chgData name="Linda Cubias" userId="S::linda.cubias@proquest.com::596acf2b-5728-4208-8c4f-f877beda3f02" providerId="AD" clId="Web-{52A5D258-92A0-203D-8370-50EF1D34CCD8}" dt="2018-12-17T19:43:22.213" v="7" actId="20577"/>
      <pc:docMkLst>
        <pc:docMk/>
      </pc:docMkLst>
      <pc:sldChg chg="modSp">
        <pc:chgData name="Linda Cubias" userId="S::linda.cubias@proquest.com::596acf2b-5728-4208-8c4f-f877beda3f02" providerId="AD" clId="Web-{52A5D258-92A0-203D-8370-50EF1D34CCD8}" dt="2018-12-17T19:43:22.197" v="6" actId="20577"/>
        <pc:sldMkLst>
          <pc:docMk/>
          <pc:sldMk cId="2788055660" sldId="669"/>
        </pc:sldMkLst>
        <pc:spChg chg="mod">
          <ac:chgData name="Linda Cubias" userId="S::linda.cubias@proquest.com::596acf2b-5728-4208-8c4f-f877beda3f02" providerId="AD" clId="Web-{52A5D258-92A0-203D-8370-50EF1D34CCD8}" dt="2018-12-17T19:43:22.197" v="6" actId="20577"/>
          <ac:spMkLst>
            <pc:docMk/>
            <pc:sldMk cId="2788055660" sldId="669"/>
            <ac:spMk id="3" creationId="{6C8E68FF-64AC-49F2-9551-0A9AED3CF580}"/>
          </ac:spMkLst>
        </pc:spChg>
      </pc:sldChg>
    </pc:docChg>
  </pc:docChgLst>
  <pc:docChgLst>
    <pc:chgData name="Linda Cubias" userId="S::linda.cubias@proquest.com::596acf2b-5728-4208-8c4f-f877beda3f02" providerId="AD" clId="Web-{12D9E425-43F9-A14F-C21C-BDDEED04373A}"/>
    <pc:docChg chg="modSld">
      <pc:chgData name="Linda Cubias" userId="S::linda.cubias@proquest.com::596acf2b-5728-4208-8c4f-f877beda3f02" providerId="AD" clId="Web-{12D9E425-43F9-A14F-C21C-BDDEED04373A}" dt="2018-12-19T18:19:45.635" v="0" actId="1076"/>
      <pc:docMkLst>
        <pc:docMk/>
      </pc:docMkLst>
      <pc:sldChg chg="modSp">
        <pc:chgData name="Linda Cubias" userId="S::linda.cubias@proquest.com::596acf2b-5728-4208-8c4f-f877beda3f02" providerId="AD" clId="Web-{12D9E425-43F9-A14F-C21C-BDDEED04373A}" dt="2018-12-19T18:19:45.635" v="0" actId="1076"/>
        <pc:sldMkLst>
          <pc:docMk/>
          <pc:sldMk cId="1245830660" sldId="593"/>
        </pc:sldMkLst>
        <pc:grpChg chg="mod">
          <ac:chgData name="Linda Cubias" userId="S::linda.cubias@proquest.com::596acf2b-5728-4208-8c4f-f877beda3f02" providerId="AD" clId="Web-{12D9E425-43F9-A14F-C21C-BDDEED04373A}" dt="2018-12-19T18:19:45.635" v="0" actId="1076"/>
          <ac:grpSpMkLst>
            <pc:docMk/>
            <pc:sldMk cId="1245830660" sldId="593"/>
            <ac:grpSpMk id="10" creationId="{05EE1A48-E863-4807-9A49-8E3E806ABB6A}"/>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FEF09-8050-4B70-A30E-B01839156329}" type="doc">
      <dgm:prSet loTypeId="urn:microsoft.com/office/officeart/2005/8/layout/lProcess2" loCatId="relationship" qsTypeId="urn:microsoft.com/office/officeart/2005/8/quickstyle/3d1" qsCatId="3D" csTypeId="urn:microsoft.com/office/officeart/2005/8/colors/accent1_2" csCatId="accent1" phldr="1"/>
      <dgm:spPr/>
      <dgm:t>
        <a:bodyPr/>
        <a:lstStyle/>
        <a:p>
          <a:endParaRPr lang="en-US"/>
        </a:p>
      </dgm:t>
    </dgm:pt>
    <dgm:pt modelId="{6B496D1C-D5B3-4894-81AF-EB4274918A42}">
      <dgm:prSet phldrT="[Text]" custT="1"/>
      <dgm:spPr/>
      <dgm:t>
        <a:bodyPr/>
        <a:lstStyle/>
        <a:p>
          <a:r>
            <a:rPr lang="zh-CN" altLang="en-US" sz="3200" dirty="0">
              <a:latin typeface="微软雅黑" panose="020B0503020204020204" pitchFamily="34" charset="-122"/>
              <a:ea typeface="微软雅黑" panose="020B0503020204020204" pitchFamily="34" charset="-122"/>
            </a:rPr>
            <a:t>期刊</a:t>
          </a:r>
          <a:r>
            <a:rPr lang="en-US" sz="5800" dirty="0">
              <a:latin typeface="微软雅黑" panose="020B0503020204020204" pitchFamily="34" charset="-122"/>
              <a:ea typeface="微软雅黑" panose="020B0503020204020204" pitchFamily="34" charset="-122"/>
            </a:rPr>
            <a:t> </a:t>
          </a:r>
          <a:endParaRPr lang="en-US" sz="5800" dirty="0">
            <a:latin typeface="微软雅黑" panose="020B0503020204020204" pitchFamily="34" charset="-122"/>
            <a:ea typeface="微软雅黑" panose="020B0503020204020204" pitchFamily="34" charset="-122"/>
            <a:cs typeface="Arial" panose="020B0604020202020204" pitchFamily="34" charset="0"/>
          </a:endParaRPr>
        </a:p>
      </dgm:t>
    </dgm:pt>
    <dgm:pt modelId="{099BE10C-778D-4B50-B960-FEFA2F1F9E5B}" type="parTrans" cxnId="{59031697-7C6A-47EB-A43C-362719ABF1F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AE410233-C381-4D2D-83BA-8139BDBCC762}" type="sibTrans" cxnId="{59031697-7C6A-47EB-A43C-362719ABF1F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068CEC06-A8D4-4BF2-922D-2D5AF39B8F6A}">
      <dgm:prSet phldrT="[Text]" custT="1"/>
      <dgm:spPr/>
      <dgm:t>
        <a:bodyPr/>
        <a:lstStyle/>
        <a:p>
          <a:pPr marL="0" lvl="0" algn="ctr" defTabSz="889000">
            <a:lnSpc>
              <a:spcPct val="90000"/>
            </a:lnSpc>
            <a:spcBef>
              <a:spcPct val="0"/>
            </a:spcBef>
            <a:spcAft>
              <a:spcPct val="35000"/>
            </a:spcAft>
            <a:buNone/>
          </a:pPr>
          <a:r>
            <a:rPr lang="zh-CN" alt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全球</a:t>
          </a:r>
          <a:r>
            <a:rPr lang="en-US" alt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4</a:t>
          </a:r>
          <a:r>
            <a:rPr 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,800</a:t>
          </a:r>
          <a:r>
            <a:rPr 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多种</a:t>
          </a:r>
          <a:endParaRPr lang="en-US" alt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marL="0" lvl="0" algn="ctr" defTabSz="889000">
            <a:lnSpc>
              <a:spcPct val="90000"/>
            </a:lnSpc>
            <a:spcBef>
              <a:spcPct val="0"/>
            </a:spcBef>
            <a:spcAft>
              <a:spcPct val="35000"/>
            </a:spcAft>
            <a:buNone/>
          </a:pPr>
          <a:r>
            <a:rPr 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全文刊</a:t>
          </a:r>
          <a:endParaRPr 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dgm:t>
    </dgm:pt>
    <dgm:pt modelId="{3B5CEF98-731E-443B-AF6A-2F8B3260E7F8}" type="parTrans" cxnId="{BD8A3C31-AC12-45D5-B977-C930558A391D}">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91DD0158-86D8-466C-B65F-F4CA3958FF3B}" type="sibTrans" cxnId="{BD8A3C31-AC12-45D5-B977-C930558A391D}">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49478ACA-5711-437B-AED7-9423A706A2B0}">
      <dgm:prSet phldrT="[Text]" custT="1"/>
      <dgm:spPr/>
      <dgm:t>
        <a:bodyPr/>
        <a:lstStyle/>
        <a:p>
          <a:pPr algn="l"/>
          <a:r>
            <a:rPr lang="en-US" altLang="zh-CN" sz="24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ProQuest Technology Collection</a:t>
          </a:r>
          <a:endParaRPr lang="en-US" sz="24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endParaRPr>
        </a:p>
      </dgm:t>
    </dgm:pt>
    <dgm:pt modelId="{AF3ED92C-B2AB-40F8-9A06-96D268F9F40C}" type="parTrans" cxnId="{07CFC052-0620-4E51-AE76-E91C470D2CBE}">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2FC7DD24-8E5A-4A0E-9F4D-82D54F3F4570}" type="sibTrans" cxnId="{07CFC052-0620-4E51-AE76-E91C470D2CBE}">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566BCD2C-C06C-4F79-B66C-0A935AE85C25}">
      <dgm:prSet phldrT="[Text]" custT="1"/>
      <dgm:spPr/>
      <dgm:t>
        <a:bodyPr/>
        <a:lstStyle/>
        <a:p>
          <a:r>
            <a:rPr lang="zh-CN" altLang="en-US" sz="3200" dirty="0">
              <a:latin typeface="微软雅黑" panose="020B0503020204020204" pitchFamily="34" charset="-122"/>
              <a:ea typeface="微软雅黑" panose="020B0503020204020204" pitchFamily="34" charset="-122"/>
              <a:cs typeface="Arial" panose="020B0604020202020204" pitchFamily="34" charset="0"/>
            </a:rPr>
            <a:t>书</a:t>
          </a:r>
          <a:endParaRPr lang="en-US" sz="3200" dirty="0">
            <a:latin typeface="微软雅黑" panose="020B0503020204020204" pitchFamily="34" charset="-122"/>
            <a:ea typeface="微软雅黑" panose="020B0503020204020204" pitchFamily="34" charset="-122"/>
            <a:cs typeface="Arial" panose="020B0604020202020204" pitchFamily="34" charset="0"/>
          </a:endParaRPr>
        </a:p>
      </dgm:t>
    </dgm:pt>
    <dgm:pt modelId="{C64702C6-7704-4E95-A803-98C6538D1BC2}" type="parTrans" cxnId="{DD923191-B8DC-4DD9-B03E-40FE6FB3A67B}">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CDEABABC-45F5-4D1B-9498-AB5912C51A9E}" type="sibTrans" cxnId="{DD923191-B8DC-4DD9-B03E-40FE6FB3A67B}">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08EDABC1-654F-4C9E-866B-70159C4AF425}">
      <dgm:prSet phldrT="[Text]" custT="1"/>
      <dgm:spPr/>
      <dgm:t>
        <a:bodyPr/>
        <a:lstStyle/>
        <a:p>
          <a:r>
            <a:rPr lang="zh-CN" altLang="en-US" sz="2000" dirty="0">
              <a:latin typeface="微软雅黑" panose="020B0503020204020204" pitchFamily="34" charset="-122"/>
              <a:ea typeface="微软雅黑" panose="020B0503020204020204" pitchFamily="34" charset="-122"/>
              <a:cs typeface="Arial" panose="020B0604020202020204" pitchFamily="34" charset="0"/>
            </a:rPr>
            <a:t>全球</a:t>
          </a:r>
          <a:r>
            <a:rPr lang="en-US" altLang="zh-CN" sz="2000" dirty="0">
              <a:latin typeface="微软雅黑" panose="020B0503020204020204" pitchFamily="34" charset="-122"/>
              <a:ea typeface="微软雅黑" panose="020B0503020204020204" pitchFamily="34" charset="-122"/>
              <a:cs typeface="Arial" panose="020B0604020202020204" pitchFamily="34" charset="0"/>
            </a:rPr>
            <a:t>100</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万多本（可</a:t>
          </a:r>
          <a:r>
            <a:rPr lang="en-US" altLang="zh-CN" sz="2000" dirty="0">
              <a:latin typeface="微软雅黑" panose="020B0503020204020204" pitchFamily="34" charset="-122"/>
              <a:ea typeface="微软雅黑" panose="020B0503020204020204" pitchFamily="34" charset="-122"/>
              <a:cs typeface="Arial" panose="020B0604020202020204" pitchFamily="34" charset="0"/>
            </a:rPr>
            <a:t>DDA)</a:t>
          </a:r>
          <a:endParaRPr lang="en-US" sz="2000" dirty="0">
            <a:latin typeface="微软雅黑" panose="020B0503020204020204" pitchFamily="34" charset="-122"/>
            <a:ea typeface="微软雅黑" panose="020B0503020204020204" pitchFamily="34" charset="-122"/>
            <a:cs typeface="Arial" panose="020B0604020202020204" pitchFamily="34" charset="0"/>
          </a:endParaRPr>
        </a:p>
      </dgm:t>
    </dgm:pt>
    <dgm:pt modelId="{18E87538-7CF8-4ED0-96AF-BB5DDB1C4051}" type="parTrans" cxnId="{5AF730B6-5654-4455-A3A6-4C19D911147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2BF75A8E-594C-49AE-AC4B-5702338AC008}" type="sibTrans" cxnId="{5AF730B6-5654-4455-A3A6-4C19D911147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476A0E0C-A7E2-46A7-9A0B-BAE53AE1D6B4}">
      <dgm:prSet phldrT="[Text]" custT="1"/>
      <dgm:spPr/>
      <dgm:t>
        <a:bodyPr/>
        <a:lstStyle/>
        <a:p>
          <a:pPr marL="0" lvl="0" indent="0" algn="l" defTabSz="1066800">
            <a:lnSpc>
              <a:spcPct val="90000"/>
            </a:lnSpc>
            <a:spcBef>
              <a:spcPct val="0"/>
            </a:spcBef>
            <a:spcAft>
              <a:spcPct val="35000"/>
            </a:spcAft>
            <a:buNone/>
          </a:pPr>
          <a:r>
            <a:rPr lang="en-US" sz="2400" kern="1200" dirty="0">
              <a:solidFill>
                <a:srgbClr val="52B1DF">
                  <a:lumMod val="20000"/>
                  <a:lumOff val="80000"/>
                </a:srgbClr>
              </a:solidFill>
              <a:latin typeface="微软雅黑" panose="020B0503020204020204" pitchFamily="34" charset="-122"/>
              <a:ea typeface="微软雅黑" panose="020B0503020204020204" pitchFamily="34" charset="-122"/>
              <a:cs typeface="Arial" panose="020B0604020202020204" pitchFamily="34" charset="0"/>
            </a:rPr>
            <a:t>ProQuest Ebook Central </a:t>
          </a:r>
        </a:p>
      </dgm:t>
    </dgm:pt>
    <dgm:pt modelId="{6E2D8082-5195-4CCE-AD2B-982FF5E96F37}" type="parTrans" cxnId="{60A16D47-8DD0-48DB-B8E4-F9F6BC00D1DD}">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9D74AF1E-8D94-4B2E-9509-A8B2A9684ABA}" type="sibTrans" cxnId="{60A16D47-8DD0-48DB-B8E4-F9F6BC00D1DD}">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3A6D91C2-E285-4811-A62C-D5A5104C63C6}">
      <dgm:prSet phldrT="[Text]" custT="1"/>
      <dgm:spPr/>
      <dgm:t>
        <a:bodyPr/>
        <a:lstStyle/>
        <a:p>
          <a:r>
            <a:rPr lang="zh-CN" altLang="en-US" sz="3200" dirty="0">
              <a:latin typeface="微软雅黑" panose="020B0503020204020204" pitchFamily="34" charset="-122"/>
              <a:ea typeface="微软雅黑" panose="020B0503020204020204" pitchFamily="34" charset="-122"/>
              <a:cs typeface="Arial" panose="020B0604020202020204" pitchFamily="34" charset="0"/>
            </a:rPr>
            <a:t>论文</a:t>
          </a:r>
          <a:endParaRPr lang="en-US" sz="3200" dirty="0">
            <a:latin typeface="微软雅黑" panose="020B0503020204020204" pitchFamily="34" charset="-122"/>
            <a:ea typeface="微软雅黑" panose="020B0503020204020204" pitchFamily="34" charset="-122"/>
            <a:cs typeface="Arial" panose="020B0604020202020204" pitchFamily="34" charset="0"/>
          </a:endParaRPr>
        </a:p>
      </dgm:t>
    </dgm:pt>
    <dgm:pt modelId="{DDBF429E-352B-4A60-893D-236EF60E8534}" type="parTrans" cxnId="{9AD8EB88-847E-450F-99A8-31DD2FB0766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E2FA893F-CB28-49BA-9735-626B9BA3D198}" type="sibTrans" cxnId="{9AD8EB88-847E-450F-99A8-31DD2FB0766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037E0932-BB95-4547-89D4-8CC4029164F0}">
      <dgm:prSet phldrT="[Text]" custT="1"/>
      <dgm:spPr/>
      <dgm:t>
        <a:bodyPr/>
        <a:lstStyle/>
        <a:p>
          <a:r>
            <a:rPr lang="en-US" altLang="zh-CN" sz="2000" dirty="0">
              <a:latin typeface="微软雅黑" panose="020B0503020204020204" pitchFamily="34" charset="-122"/>
              <a:ea typeface="微软雅黑" panose="020B0503020204020204" pitchFamily="34" charset="-122"/>
              <a:cs typeface="Arial" panose="020B0604020202020204" pitchFamily="34" charset="0"/>
            </a:rPr>
            <a:t>76</a:t>
          </a:r>
          <a:r>
            <a:rPr lang="zh-CN" altLang="en-US" sz="2000" dirty="0">
              <a:latin typeface="微软雅黑" panose="020B0503020204020204" pitchFamily="34" charset="-122"/>
              <a:ea typeface="微软雅黑" panose="020B0503020204020204" pitchFamily="34" charset="-122"/>
              <a:cs typeface="Arial" panose="020B0604020202020204" pitchFamily="34" charset="0"/>
            </a:rPr>
            <a:t>万多篇</a:t>
          </a:r>
          <a:endParaRPr lang="en-US" sz="2000" dirty="0">
            <a:latin typeface="微软雅黑" panose="020B0503020204020204" pitchFamily="34" charset="-122"/>
            <a:ea typeface="微软雅黑" panose="020B0503020204020204" pitchFamily="34" charset="-122"/>
            <a:cs typeface="Arial" panose="020B0604020202020204" pitchFamily="34" charset="0"/>
          </a:endParaRPr>
        </a:p>
      </dgm:t>
    </dgm:pt>
    <dgm:pt modelId="{24B740F5-A44C-4901-9971-A66A0FFED4B0}" type="parTrans" cxnId="{FACE46BD-2A94-44E0-B69D-FE05E734DE1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3FDA96BA-B2B9-47FE-BEE9-DAD4928551D2}" type="sibTrans" cxnId="{FACE46BD-2A94-44E0-B69D-FE05E734DE1A}">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6D48D604-B1A2-44E8-8A10-C5562059E127}">
      <dgm:prSet phldrT="[Text]" custT="1"/>
      <dgm:spPr/>
      <dgm:t>
        <a:bodyPr/>
        <a:lstStyle/>
        <a:p>
          <a:pPr algn="l"/>
          <a:r>
            <a:rPr lang="en-US" sz="20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PQDT </a:t>
          </a:r>
          <a:r>
            <a:rPr lang="zh-CN" altLang="en-US" sz="20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全文库（单独的检索平台）</a:t>
          </a:r>
          <a:r>
            <a:rPr lang="en-US" sz="20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dgm:t>
    </dgm:pt>
    <dgm:pt modelId="{26C04689-973F-4799-8455-FD633BD783AB}" type="parTrans" cxnId="{CD323C53-1417-48A4-A330-7C22CCE4E41E}">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E094047F-08E8-4DE3-A2E7-CEEDF0114ED1}" type="sibTrans" cxnId="{CD323C53-1417-48A4-A330-7C22CCE4E41E}">
      <dgm:prSet/>
      <dgm:spPr/>
      <dgm:t>
        <a:bodyPr/>
        <a:lstStyle/>
        <a:p>
          <a:endParaRPr lang="en-US">
            <a:latin typeface="微软雅黑" panose="020B0503020204020204" pitchFamily="34" charset="-122"/>
            <a:ea typeface="微软雅黑" panose="020B0503020204020204" pitchFamily="34" charset="-122"/>
            <a:cs typeface="Arial" panose="020B0604020202020204" pitchFamily="34" charset="0"/>
          </a:endParaRPr>
        </a:p>
      </dgm:t>
    </dgm:pt>
    <dgm:pt modelId="{D20821EC-A6A2-4F7D-B171-41AAD5A8C08D}" type="pres">
      <dgm:prSet presAssocID="{76CFEF09-8050-4B70-A30E-B01839156329}" presName="theList" presStyleCnt="0">
        <dgm:presLayoutVars>
          <dgm:dir/>
          <dgm:animLvl val="lvl"/>
          <dgm:resizeHandles val="exact"/>
        </dgm:presLayoutVars>
      </dgm:prSet>
      <dgm:spPr/>
    </dgm:pt>
    <dgm:pt modelId="{A268FAE8-63DA-426B-9594-2EA8504C6EBC}" type="pres">
      <dgm:prSet presAssocID="{6B496D1C-D5B3-4894-81AF-EB4274918A42}" presName="compNode" presStyleCnt="0"/>
      <dgm:spPr/>
    </dgm:pt>
    <dgm:pt modelId="{6D31E962-7C86-4BBB-A096-150CA872C5AB}" type="pres">
      <dgm:prSet presAssocID="{6B496D1C-D5B3-4894-81AF-EB4274918A42}" presName="aNode" presStyleLbl="bgShp" presStyleIdx="0" presStyleCnt="3"/>
      <dgm:spPr/>
    </dgm:pt>
    <dgm:pt modelId="{CDF490C9-80E5-4C31-841B-CE725E078358}" type="pres">
      <dgm:prSet presAssocID="{6B496D1C-D5B3-4894-81AF-EB4274918A42}" presName="textNode" presStyleLbl="bgShp" presStyleIdx="0" presStyleCnt="3"/>
      <dgm:spPr/>
    </dgm:pt>
    <dgm:pt modelId="{227590A9-E1CC-4622-8B00-5A9AB97DA6D6}" type="pres">
      <dgm:prSet presAssocID="{6B496D1C-D5B3-4894-81AF-EB4274918A42}" presName="compChildNode" presStyleCnt="0"/>
      <dgm:spPr/>
    </dgm:pt>
    <dgm:pt modelId="{23576353-E1E5-4327-8FFD-79F8E85FA255}" type="pres">
      <dgm:prSet presAssocID="{6B496D1C-D5B3-4894-81AF-EB4274918A42}" presName="theInnerList" presStyleCnt="0"/>
      <dgm:spPr/>
    </dgm:pt>
    <dgm:pt modelId="{DE847DBE-71C6-4D0C-A94A-D04264210123}" type="pres">
      <dgm:prSet presAssocID="{068CEC06-A8D4-4BF2-922D-2D5AF39B8F6A}" presName="childNode" presStyleLbl="node1" presStyleIdx="0" presStyleCnt="6">
        <dgm:presLayoutVars>
          <dgm:bulletEnabled val="1"/>
        </dgm:presLayoutVars>
      </dgm:prSet>
      <dgm:spPr/>
    </dgm:pt>
    <dgm:pt modelId="{9893470F-B4EA-4299-8073-4CB639A15C3B}" type="pres">
      <dgm:prSet presAssocID="{068CEC06-A8D4-4BF2-922D-2D5AF39B8F6A}" presName="aSpace2" presStyleCnt="0"/>
      <dgm:spPr/>
    </dgm:pt>
    <dgm:pt modelId="{71851F5D-AB55-4B95-98FE-ECCDDC512E6D}" type="pres">
      <dgm:prSet presAssocID="{49478ACA-5711-437B-AED7-9423A706A2B0}" presName="childNode" presStyleLbl="node1" presStyleIdx="1" presStyleCnt="6">
        <dgm:presLayoutVars>
          <dgm:bulletEnabled val="1"/>
        </dgm:presLayoutVars>
      </dgm:prSet>
      <dgm:spPr/>
    </dgm:pt>
    <dgm:pt modelId="{E903D7B9-0512-46F9-A5FA-5AADADCBB8E0}" type="pres">
      <dgm:prSet presAssocID="{6B496D1C-D5B3-4894-81AF-EB4274918A42}" presName="aSpace" presStyleCnt="0"/>
      <dgm:spPr/>
    </dgm:pt>
    <dgm:pt modelId="{F59EABB8-0128-459F-AC3B-C17E26E062BF}" type="pres">
      <dgm:prSet presAssocID="{566BCD2C-C06C-4F79-B66C-0A935AE85C25}" presName="compNode" presStyleCnt="0"/>
      <dgm:spPr/>
    </dgm:pt>
    <dgm:pt modelId="{01FADFFE-D8B6-4DDF-993B-9A90BAC5D03D}" type="pres">
      <dgm:prSet presAssocID="{566BCD2C-C06C-4F79-B66C-0A935AE85C25}" presName="aNode" presStyleLbl="bgShp" presStyleIdx="1" presStyleCnt="3"/>
      <dgm:spPr/>
    </dgm:pt>
    <dgm:pt modelId="{A18FB16F-EA20-4EF9-A342-DE73F1D71C18}" type="pres">
      <dgm:prSet presAssocID="{566BCD2C-C06C-4F79-B66C-0A935AE85C25}" presName="textNode" presStyleLbl="bgShp" presStyleIdx="1" presStyleCnt="3"/>
      <dgm:spPr/>
    </dgm:pt>
    <dgm:pt modelId="{D4534379-8E87-4E06-A371-684AE298B859}" type="pres">
      <dgm:prSet presAssocID="{566BCD2C-C06C-4F79-B66C-0A935AE85C25}" presName="compChildNode" presStyleCnt="0"/>
      <dgm:spPr/>
    </dgm:pt>
    <dgm:pt modelId="{9B1BB23B-7008-4FAA-BEA9-F29BA202EA88}" type="pres">
      <dgm:prSet presAssocID="{566BCD2C-C06C-4F79-B66C-0A935AE85C25}" presName="theInnerList" presStyleCnt="0"/>
      <dgm:spPr/>
    </dgm:pt>
    <dgm:pt modelId="{FCE39FFA-00C9-461B-B21B-A3FEE8B0195B}" type="pres">
      <dgm:prSet presAssocID="{08EDABC1-654F-4C9E-866B-70159C4AF425}" presName="childNode" presStyleLbl="node1" presStyleIdx="2" presStyleCnt="6">
        <dgm:presLayoutVars>
          <dgm:bulletEnabled val="1"/>
        </dgm:presLayoutVars>
      </dgm:prSet>
      <dgm:spPr/>
    </dgm:pt>
    <dgm:pt modelId="{E98B811B-39C1-4834-B511-012AE3F25848}" type="pres">
      <dgm:prSet presAssocID="{08EDABC1-654F-4C9E-866B-70159C4AF425}" presName="aSpace2" presStyleCnt="0"/>
      <dgm:spPr/>
    </dgm:pt>
    <dgm:pt modelId="{8EDAC4CC-C33A-4B03-818C-FD93982C385E}" type="pres">
      <dgm:prSet presAssocID="{476A0E0C-A7E2-46A7-9A0B-BAE53AE1D6B4}" presName="childNode" presStyleLbl="node1" presStyleIdx="3" presStyleCnt="6">
        <dgm:presLayoutVars>
          <dgm:bulletEnabled val="1"/>
        </dgm:presLayoutVars>
      </dgm:prSet>
      <dgm:spPr/>
    </dgm:pt>
    <dgm:pt modelId="{43394003-EB74-4E63-B603-2458756DDD55}" type="pres">
      <dgm:prSet presAssocID="{566BCD2C-C06C-4F79-B66C-0A935AE85C25}" presName="aSpace" presStyleCnt="0"/>
      <dgm:spPr/>
    </dgm:pt>
    <dgm:pt modelId="{A3BA2E29-8A73-4B8D-87E8-A8E08C14190A}" type="pres">
      <dgm:prSet presAssocID="{3A6D91C2-E285-4811-A62C-D5A5104C63C6}" presName="compNode" presStyleCnt="0"/>
      <dgm:spPr/>
    </dgm:pt>
    <dgm:pt modelId="{B34291F7-4659-4635-82E6-D1088A9CE34D}" type="pres">
      <dgm:prSet presAssocID="{3A6D91C2-E285-4811-A62C-D5A5104C63C6}" presName="aNode" presStyleLbl="bgShp" presStyleIdx="2" presStyleCnt="3"/>
      <dgm:spPr/>
    </dgm:pt>
    <dgm:pt modelId="{445936B7-248B-48BC-8537-6A45FFE0C58F}" type="pres">
      <dgm:prSet presAssocID="{3A6D91C2-E285-4811-A62C-D5A5104C63C6}" presName="textNode" presStyleLbl="bgShp" presStyleIdx="2" presStyleCnt="3"/>
      <dgm:spPr/>
    </dgm:pt>
    <dgm:pt modelId="{C26D2EFC-40A1-497D-9B88-30EE84E9067C}" type="pres">
      <dgm:prSet presAssocID="{3A6D91C2-E285-4811-A62C-D5A5104C63C6}" presName="compChildNode" presStyleCnt="0"/>
      <dgm:spPr/>
    </dgm:pt>
    <dgm:pt modelId="{62E5A1CF-0CF8-4B70-A4EC-1302423F580F}" type="pres">
      <dgm:prSet presAssocID="{3A6D91C2-E285-4811-A62C-D5A5104C63C6}" presName="theInnerList" presStyleCnt="0"/>
      <dgm:spPr/>
    </dgm:pt>
    <dgm:pt modelId="{5827CC37-437C-4610-B303-E02956433D2F}" type="pres">
      <dgm:prSet presAssocID="{037E0932-BB95-4547-89D4-8CC4029164F0}" presName="childNode" presStyleLbl="node1" presStyleIdx="4" presStyleCnt="6">
        <dgm:presLayoutVars>
          <dgm:bulletEnabled val="1"/>
        </dgm:presLayoutVars>
      </dgm:prSet>
      <dgm:spPr/>
    </dgm:pt>
    <dgm:pt modelId="{50A89559-2F0E-436B-967A-B5358D4F9385}" type="pres">
      <dgm:prSet presAssocID="{037E0932-BB95-4547-89D4-8CC4029164F0}" presName="aSpace2" presStyleCnt="0"/>
      <dgm:spPr/>
    </dgm:pt>
    <dgm:pt modelId="{29ECBA82-80EF-4792-A924-97FFAA0F4A5D}" type="pres">
      <dgm:prSet presAssocID="{6D48D604-B1A2-44E8-8A10-C5562059E127}" presName="childNode" presStyleLbl="node1" presStyleIdx="5" presStyleCnt="6">
        <dgm:presLayoutVars>
          <dgm:bulletEnabled val="1"/>
        </dgm:presLayoutVars>
      </dgm:prSet>
      <dgm:spPr/>
    </dgm:pt>
  </dgm:ptLst>
  <dgm:cxnLst>
    <dgm:cxn modelId="{19D7CF0E-E1ED-4A9B-9825-3999A3F20546}" type="presOf" srcId="{6B496D1C-D5B3-4894-81AF-EB4274918A42}" destId="{6D31E962-7C86-4BBB-A096-150CA872C5AB}" srcOrd="0" destOrd="0" presId="urn:microsoft.com/office/officeart/2005/8/layout/lProcess2"/>
    <dgm:cxn modelId="{15F10A18-CC08-41C5-8CEF-E99740D7C2DA}" type="presOf" srcId="{08EDABC1-654F-4C9E-866B-70159C4AF425}" destId="{FCE39FFA-00C9-461B-B21B-A3FEE8B0195B}" srcOrd="0" destOrd="0" presId="urn:microsoft.com/office/officeart/2005/8/layout/lProcess2"/>
    <dgm:cxn modelId="{5EF8A01D-B73A-4928-BEC2-FD52025AA770}" type="presOf" srcId="{3A6D91C2-E285-4811-A62C-D5A5104C63C6}" destId="{445936B7-248B-48BC-8537-6A45FFE0C58F}" srcOrd="1" destOrd="0" presId="urn:microsoft.com/office/officeart/2005/8/layout/lProcess2"/>
    <dgm:cxn modelId="{13D52E2F-E21C-435C-9E80-0568FAA78632}" type="presOf" srcId="{76CFEF09-8050-4B70-A30E-B01839156329}" destId="{D20821EC-A6A2-4F7D-B171-41AAD5A8C08D}" srcOrd="0" destOrd="0" presId="urn:microsoft.com/office/officeart/2005/8/layout/lProcess2"/>
    <dgm:cxn modelId="{BD8A3C31-AC12-45D5-B977-C930558A391D}" srcId="{6B496D1C-D5B3-4894-81AF-EB4274918A42}" destId="{068CEC06-A8D4-4BF2-922D-2D5AF39B8F6A}" srcOrd="0" destOrd="0" parTransId="{3B5CEF98-731E-443B-AF6A-2F8B3260E7F8}" sibTransId="{91DD0158-86D8-466C-B65F-F4CA3958FF3B}"/>
    <dgm:cxn modelId="{47F78033-917C-4C24-B765-FA852C8202A3}" type="presOf" srcId="{49478ACA-5711-437B-AED7-9423A706A2B0}" destId="{71851F5D-AB55-4B95-98FE-ECCDDC512E6D}" srcOrd="0" destOrd="0" presId="urn:microsoft.com/office/officeart/2005/8/layout/lProcess2"/>
    <dgm:cxn modelId="{E5B8F940-7A81-4E83-8182-38FF56C1470C}" type="presOf" srcId="{566BCD2C-C06C-4F79-B66C-0A935AE85C25}" destId="{01FADFFE-D8B6-4DDF-993B-9A90BAC5D03D}" srcOrd="0" destOrd="0" presId="urn:microsoft.com/office/officeart/2005/8/layout/lProcess2"/>
    <dgm:cxn modelId="{60A16D47-8DD0-48DB-B8E4-F9F6BC00D1DD}" srcId="{566BCD2C-C06C-4F79-B66C-0A935AE85C25}" destId="{476A0E0C-A7E2-46A7-9A0B-BAE53AE1D6B4}" srcOrd="1" destOrd="0" parTransId="{6E2D8082-5195-4CCE-AD2B-982FF5E96F37}" sibTransId="{9D74AF1E-8D94-4B2E-9509-A8B2A9684ABA}"/>
    <dgm:cxn modelId="{8685C371-904B-49D7-AE22-9192C3F78F50}" type="presOf" srcId="{6D48D604-B1A2-44E8-8A10-C5562059E127}" destId="{29ECBA82-80EF-4792-A924-97FFAA0F4A5D}" srcOrd="0" destOrd="0" presId="urn:microsoft.com/office/officeart/2005/8/layout/lProcess2"/>
    <dgm:cxn modelId="{07CFC052-0620-4E51-AE76-E91C470D2CBE}" srcId="{6B496D1C-D5B3-4894-81AF-EB4274918A42}" destId="{49478ACA-5711-437B-AED7-9423A706A2B0}" srcOrd="1" destOrd="0" parTransId="{AF3ED92C-B2AB-40F8-9A06-96D268F9F40C}" sibTransId="{2FC7DD24-8E5A-4A0E-9F4D-82D54F3F4570}"/>
    <dgm:cxn modelId="{CD323C53-1417-48A4-A330-7C22CCE4E41E}" srcId="{3A6D91C2-E285-4811-A62C-D5A5104C63C6}" destId="{6D48D604-B1A2-44E8-8A10-C5562059E127}" srcOrd="1" destOrd="0" parTransId="{26C04689-973F-4799-8455-FD633BD783AB}" sibTransId="{E094047F-08E8-4DE3-A2E7-CEEDF0114ED1}"/>
    <dgm:cxn modelId="{9AD8EB88-847E-450F-99A8-31DD2FB0766A}" srcId="{76CFEF09-8050-4B70-A30E-B01839156329}" destId="{3A6D91C2-E285-4811-A62C-D5A5104C63C6}" srcOrd="2" destOrd="0" parTransId="{DDBF429E-352B-4A60-893D-236EF60E8534}" sibTransId="{E2FA893F-CB28-49BA-9735-626B9BA3D198}"/>
    <dgm:cxn modelId="{2FB59E8D-9F19-4531-AE5A-E51D7C63C27E}" type="presOf" srcId="{068CEC06-A8D4-4BF2-922D-2D5AF39B8F6A}" destId="{DE847DBE-71C6-4D0C-A94A-D04264210123}" srcOrd="0" destOrd="0" presId="urn:microsoft.com/office/officeart/2005/8/layout/lProcess2"/>
    <dgm:cxn modelId="{DD923191-B8DC-4DD9-B03E-40FE6FB3A67B}" srcId="{76CFEF09-8050-4B70-A30E-B01839156329}" destId="{566BCD2C-C06C-4F79-B66C-0A935AE85C25}" srcOrd="1" destOrd="0" parTransId="{C64702C6-7704-4E95-A803-98C6538D1BC2}" sibTransId="{CDEABABC-45F5-4D1B-9498-AB5912C51A9E}"/>
    <dgm:cxn modelId="{59031697-7C6A-47EB-A43C-362719ABF1FA}" srcId="{76CFEF09-8050-4B70-A30E-B01839156329}" destId="{6B496D1C-D5B3-4894-81AF-EB4274918A42}" srcOrd="0" destOrd="0" parTransId="{099BE10C-778D-4B50-B960-FEFA2F1F9E5B}" sibTransId="{AE410233-C381-4D2D-83BA-8139BDBCC762}"/>
    <dgm:cxn modelId="{29452798-9948-42E4-96FC-652C2696BDBA}" type="presOf" srcId="{3A6D91C2-E285-4811-A62C-D5A5104C63C6}" destId="{B34291F7-4659-4635-82E6-D1088A9CE34D}" srcOrd="0" destOrd="0" presId="urn:microsoft.com/office/officeart/2005/8/layout/lProcess2"/>
    <dgm:cxn modelId="{BBAAFDB2-C04F-4739-981B-0DBC0DE0D429}" type="presOf" srcId="{6B496D1C-D5B3-4894-81AF-EB4274918A42}" destId="{CDF490C9-80E5-4C31-841B-CE725E078358}" srcOrd="1" destOrd="0" presId="urn:microsoft.com/office/officeart/2005/8/layout/lProcess2"/>
    <dgm:cxn modelId="{337ACCB4-4165-4B30-B2FB-EA6122DAC683}" type="presOf" srcId="{566BCD2C-C06C-4F79-B66C-0A935AE85C25}" destId="{A18FB16F-EA20-4EF9-A342-DE73F1D71C18}" srcOrd="1" destOrd="0" presId="urn:microsoft.com/office/officeart/2005/8/layout/lProcess2"/>
    <dgm:cxn modelId="{5AF730B6-5654-4455-A3A6-4C19D911147A}" srcId="{566BCD2C-C06C-4F79-B66C-0A935AE85C25}" destId="{08EDABC1-654F-4C9E-866B-70159C4AF425}" srcOrd="0" destOrd="0" parTransId="{18E87538-7CF8-4ED0-96AF-BB5DDB1C4051}" sibTransId="{2BF75A8E-594C-49AE-AC4B-5702338AC008}"/>
    <dgm:cxn modelId="{FACE46BD-2A94-44E0-B69D-FE05E734DE1A}" srcId="{3A6D91C2-E285-4811-A62C-D5A5104C63C6}" destId="{037E0932-BB95-4547-89D4-8CC4029164F0}" srcOrd="0" destOrd="0" parTransId="{24B740F5-A44C-4901-9971-A66A0FFED4B0}" sibTransId="{3FDA96BA-B2B9-47FE-BEE9-DAD4928551D2}"/>
    <dgm:cxn modelId="{A4F993F1-08A9-4DB4-9BED-8B066E91BCAE}" type="presOf" srcId="{037E0932-BB95-4547-89D4-8CC4029164F0}" destId="{5827CC37-437C-4610-B303-E02956433D2F}" srcOrd="0" destOrd="0" presId="urn:microsoft.com/office/officeart/2005/8/layout/lProcess2"/>
    <dgm:cxn modelId="{455D29F8-C1CB-41FD-B0DD-6BE0F56E9102}" type="presOf" srcId="{476A0E0C-A7E2-46A7-9A0B-BAE53AE1D6B4}" destId="{8EDAC4CC-C33A-4B03-818C-FD93982C385E}" srcOrd="0" destOrd="0" presId="urn:microsoft.com/office/officeart/2005/8/layout/lProcess2"/>
    <dgm:cxn modelId="{72867203-5FC5-4D27-8483-6051E0BFF0D2}" type="presParOf" srcId="{D20821EC-A6A2-4F7D-B171-41AAD5A8C08D}" destId="{A268FAE8-63DA-426B-9594-2EA8504C6EBC}" srcOrd="0" destOrd="0" presId="urn:microsoft.com/office/officeart/2005/8/layout/lProcess2"/>
    <dgm:cxn modelId="{7574570C-CD76-4D0F-9F34-9BEE2838511C}" type="presParOf" srcId="{A268FAE8-63DA-426B-9594-2EA8504C6EBC}" destId="{6D31E962-7C86-4BBB-A096-150CA872C5AB}" srcOrd="0" destOrd="0" presId="urn:microsoft.com/office/officeart/2005/8/layout/lProcess2"/>
    <dgm:cxn modelId="{511D9C93-C92E-4F3C-AE0F-BBA420D6AF28}" type="presParOf" srcId="{A268FAE8-63DA-426B-9594-2EA8504C6EBC}" destId="{CDF490C9-80E5-4C31-841B-CE725E078358}" srcOrd="1" destOrd="0" presId="urn:microsoft.com/office/officeart/2005/8/layout/lProcess2"/>
    <dgm:cxn modelId="{11115A41-1992-45C4-999E-4F2EB5FDADB1}" type="presParOf" srcId="{A268FAE8-63DA-426B-9594-2EA8504C6EBC}" destId="{227590A9-E1CC-4622-8B00-5A9AB97DA6D6}" srcOrd="2" destOrd="0" presId="urn:microsoft.com/office/officeart/2005/8/layout/lProcess2"/>
    <dgm:cxn modelId="{EE17830A-C4DD-4F8C-A08E-486F4943D55C}" type="presParOf" srcId="{227590A9-E1CC-4622-8B00-5A9AB97DA6D6}" destId="{23576353-E1E5-4327-8FFD-79F8E85FA255}" srcOrd="0" destOrd="0" presId="urn:microsoft.com/office/officeart/2005/8/layout/lProcess2"/>
    <dgm:cxn modelId="{0026229D-E687-4FC8-BB55-92B95AED8630}" type="presParOf" srcId="{23576353-E1E5-4327-8FFD-79F8E85FA255}" destId="{DE847DBE-71C6-4D0C-A94A-D04264210123}" srcOrd="0" destOrd="0" presId="urn:microsoft.com/office/officeart/2005/8/layout/lProcess2"/>
    <dgm:cxn modelId="{64E5BAFE-98F5-4EED-BFCD-E9814460BBF1}" type="presParOf" srcId="{23576353-E1E5-4327-8FFD-79F8E85FA255}" destId="{9893470F-B4EA-4299-8073-4CB639A15C3B}" srcOrd="1" destOrd="0" presId="urn:microsoft.com/office/officeart/2005/8/layout/lProcess2"/>
    <dgm:cxn modelId="{4532D198-74A9-4AEB-98D3-5C19A455FEB4}" type="presParOf" srcId="{23576353-E1E5-4327-8FFD-79F8E85FA255}" destId="{71851F5D-AB55-4B95-98FE-ECCDDC512E6D}" srcOrd="2" destOrd="0" presId="urn:microsoft.com/office/officeart/2005/8/layout/lProcess2"/>
    <dgm:cxn modelId="{181518E6-E42F-4C1E-84B9-34B934A78CCA}" type="presParOf" srcId="{D20821EC-A6A2-4F7D-B171-41AAD5A8C08D}" destId="{E903D7B9-0512-46F9-A5FA-5AADADCBB8E0}" srcOrd="1" destOrd="0" presId="urn:microsoft.com/office/officeart/2005/8/layout/lProcess2"/>
    <dgm:cxn modelId="{18F7E41C-82D6-4B52-8CAE-B0559CE50729}" type="presParOf" srcId="{D20821EC-A6A2-4F7D-B171-41AAD5A8C08D}" destId="{F59EABB8-0128-459F-AC3B-C17E26E062BF}" srcOrd="2" destOrd="0" presId="urn:microsoft.com/office/officeart/2005/8/layout/lProcess2"/>
    <dgm:cxn modelId="{F8F743C3-7D50-47E3-AA40-F463C9C1E922}" type="presParOf" srcId="{F59EABB8-0128-459F-AC3B-C17E26E062BF}" destId="{01FADFFE-D8B6-4DDF-993B-9A90BAC5D03D}" srcOrd="0" destOrd="0" presId="urn:microsoft.com/office/officeart/2005/8/layout/lProcess2"/>
    <dgm:cxn modelId="{0B646374-277B-49C8-A97A-3CE005DC6346}" type="presParOf" srcId="{F59EABB8-0128-459F-AC3B-C17E26E062BF}" destId="{A18FB16F-EA20-4EF9-A342-DE73F1D71C18}" srcOrd="1" destOrd="0" presId="urn:microsoft.com/office/officeart/2005/8/layout/lProcess2"/>
    <dgm:cxn modelId="{0ABFA5E0-A51D-4CD6-87F8-F246C077AC3A}" type="presParOf" srcId="{F59EABB8-0128-459F-AC3B-C17E26E062BF}" destId="{D4534379-8E87-4E06-A371-684AE298B859}" srcOrd="2" destOrd="0" presId="urn:microsoft.com/office/officeart/2005/8/layout/lProcess2"/>
    <dgm:cxn modelId="{CCF54FE2-EF53-41AE-A50E-2F8B4CF75718}" type="presParOf" srcId="{D4534379-8E87-4E06-A371-684AE298B859}" destId="{9B1BB23B-7008-4FAA-BEA9-F29BA202EA88}" srcOrd="0" destOrd="0" presId="urn:microsoft.com/office/officeart/2005/8/layout/lProcess2"/>
    <dgm:cxn modelId="{84E0746E-025E-4FFF-B9FD-3590C06DB4B0}" type="presParOf" srcId="{9B1BB23B-7008-4FAA-BEA9-F29BA202EA88}" destId="{FCE39FFA-00C9-461B-B21B-A3FEE8B0195B}" srcOrd="0" destOrd="0" presId="urn:microsoft.com/office/officeart/2005/8/layout/lProcess2"/>
    <dgm:cxn modelId="{54A988B3-FB40-452F-B8D1-2AAFB2495455}" type="presParOf" srcId="{9B1BB23B-7008-4FAA-BEA9-F29BA202EA88}" destId="{E98B811B-39C1-4834-B511-012AE3F25848}" srcOrd="1" destOrd="0" presId="urn:microsoft.com/office/officeart/2005/8/layout/lProcess2"/>
    <dgm:cxn modelId="{24EA6AF2-65AD-40B2-8373-D0BCC2C9E74C}" type="presParOf" srcId="{9B1BB23B-7008-4FAA-BEA9-F29BA202EA88}" destId="{8EDAC4CC-C33A-4B03-818C-FD93982C385E}" srcOrd="2" destOrd="0" presId="urn:microsoft.com/office/officeart/2005/8/layout/lProcess2"/>
    <dgm:cxn modelId="{6D4C366A-933B-4138-A3CE-997C7AF5BA91}" type="presParOf" srcId="{D20821EC-A6A2-4F7D-B171-41AAD5A8C08D}" destId="{43394003-EB74-4E63-B603-2458756DDD55}" srcOrd="3" destOrd="0" presId="urn:microsoft.com/office/officeart/2005/8/layout/lProcess2"/>
    <dgm:cxn modelId="{89121A5C-4E24-4BCF-8F4C-585F67F01409}" type="presParOf" srcId="{D20821EC-A6A2-4F7D-B171-41AAD5A8C08D}" destId="{A3BA2E29-8A73-4B8D-87E8-A8E08C14190A}" srcOrd="4" destOrd="0" presId="urn:microsoft.com/office/officeart/2005/8/layout/lProcess2"/>
    <dgm:cxn modelId="{0C6F576D-DA25-43B2-B0B0-DFF82F62785D}" type="presParOf" srcId="{A3BA2E29-8A73-4B8D-87E8-A8E08C14190A}" destId="{B34291F7-4659-4635-82E6-D1088A9CE34D}" srcOrd="0" destOrd="0" presId="urn:microsoft.com/office/officeart/2005/8/layout/lProcess2"/>
    <dgm:cxn modelId="{B1B2CE83-E966-4C6B-81B3-CB9187FF4F7E}" type="presParOf" srcId="{A3BA2E29-8A73-4B8D-87E8-A8E08C14190A}" destId="{445936B7-248B-48BC-8537-6A45FFE0C58F}" srcOrd="1" destOrd="0" presId="urn:microsoft.com/office/officeart/2005/8/layout/lProcess2"/>
    <dgm:cxn modelId="{946D9F5E-B6D8-429A-9A17-53C06D29CA76}" type="presParOf" srcId="{A3BA2E29-8A73-4B8D-87E8-A8E08C14190A}" destId="{C26D2EFC-40A1-497D-9B88-30EE84E9067C}" srcOrd="2" destOrd="0" presId="urn:microsoft.com/office/officeart/2005/8/layout/lProcess2"/>
    <dgm:cxn modelId="{FA91270D-8A30-49D0-B92E-74D7E64FF028}" type="presParOf" srcId="{C26D2EFC-40A1-497D-9B88-30EE84E9067C}" destId="{62E5A1CF-0CF8-4B70-A4EC-1302423F580F}" srcOrd="0" destOrd="0" presId="urn:microsoft.com/office/officeart/2005/8/layout/lProcess2"/>
    <dgm:cxn modelId="{592260C5-2A65-4BD8-AF56-AE4C9D4B6240}" type="presParOf" srcId="{62E5A1CF-0CF8-4B70-A4EC-1302423F580F}" destId="{5827CC37-437C-4610-B303-E02956433D2F}" srcOrd="0" destOrd="0" presId="urn:microsoft.com/office/officeart/2005/8/layout/lProcess2"/>
    <dgm:cxn modelId="{177D8F97-51D9-44BA-9F1A-18B6447B5C05}" type="presParOf" srcId="{62E5A1CF-0CF8-4B70-A4EC-1302423F580F}" destId="{50A89559-2F0E-436B-967A-B5358D4F9385}" srcOrd="1" destOrd="0" presId="urn:microsoft.com/office/officeart/2005/8/layout/lProcess2"/>
    <dgm:cxn modelId="{FAAF5857-F6C0-40F9-908B-EE8DEAD26823}" type="presParOf" srcId="{62E5A1CF-0CF8-4B70-A4EC-1302423F580F}" destId="{29ECBA82-80EF-4792-A924-97FFAA0F4A5D}"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0297B2-3108-4884-A8CB-AC5CA6D2F67F}" type="doc">
      <dgm:prSet loTypeId="urn:microsoft.com/office/officeart/2005/8/layout/architecture" loCatId="relationship" qsTypeId="urn:microsoft.com/office/officeart/2005/8/quickstyle/3d3" qsCatId="3D" csTypeId="urn:microsoft.com/office/officeart/2005/8/colors/colorful1" csCatId="colorful" phldr="1"/>
      <dgm:spPr/>
      <dgm:t>
        <a:bodyPr/>
        <a:lstStyle/>
        <a:p>
          <a:endParaRPr lang="en-US"/>
        </a:p>
      </dgm:t>
    </dgm:pt>
    <dgm:pt modelId="{7F33FAB2-50BC-42F5-8B6F-B32F538AEEBF}">
      <dgm:prSet phldrT="[Text]"/>
      <dgm:spPr>
        <a:solidFill>
          <a:srgbClr val="002060"/>
        </a:solidFill>
      </dgm:spPr>
      <dgm:t>
        <a:bodyPr/>
        <a:lstStyle/>
        <a:p>
          <a:r>
            <a:rPr lang="en-US" altLang="zh-CN"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ProQuest Technology Collection</a:t>
          </a:r>
          <a:endParaRPr lang="en-US" dirty="0"/>
        </a:p>
      </dgm:t>
    </dgm:pt>
    <dgm:pt modelId="{CB467DB1-B8F7-4A64-9A2C-7CA3823FA477}" type="parTrans" cxnId="{DC211185-0A09-4C29-BC1E-306D27C17667}">
      <dgm:prSet/>
      <dgm:spPr/>
      <dgm:t>
        <a:bodyPr/>
        <a:lstStyle/>
        <a:p>
          <a:endParaRPr lang="en-US"/>
        </a:p>
      </dgm:t>
    </dgm:pt>
    <dgm:pt modelId="{5267CACE-3DB1-440F-8F3C-932696E05A59}" type="sibTrans" cxnId="{DC211185-0A09-4C29-BC1E-306D27C17667}">
      <dgm:prSet/>
      <dgm:spPr/>
      <dgm:t>
        <a:bodyPr/>
        <a:lstStyle/>
        <a:p>
          <a:endParaRPr lang="en-US"/>
        </a:p>
      </dgm:t>
    </dgm:pt>
    <dgm:pt modelId="{BE21B746-00EA-43CE-AE61-8383312C2747}">
      <dgm:prSet phldrT="[Text]"/>
      <dgm:spPr>
        <a:solidFill>
          <a:schemeClr val="accent1">
            <a:lumMod val="60000"/>
            <a:lumOff val="40000"/>
          </a:schemeClr>
        </a:solidFill>
      </dgm:spPr>
      <dgm:t>
        <a:bodyPr/>
        <a:lstStyle/>
        <a:p>
          <a:r>
            <a:rPr lang="en-US" dirty="0"/>
            <a:t>Advanced Technologies &amp; Aerospace Collection‎</a:t>
          </a:r>
        </a:p>
      </dgm:t>
    </dgm:pt>
    <dgm:pt modelId="{A4C38DEC-7B71-4BC0-8F67-AC7EC5DF0FF6}" type="parTrans" cxnId="{E4ED2A71-6144-40C7-AAA0-1210BFE84C51}">
      <dgm:prSet/>
      <dgm:spPr/>
      <dgm:t>
        <a:bodyPr/>
        <a:lstStyle/>
        <a:p>
          <a:endParaRPr lang="en-US"/>
        </a:p>
      </dgm:t>
    </dgm:pt>
    <dgm:pt modelId="{81D5DD13-E5F7-407B-A843-4C022ADCE406}" type="sibTrans" cxnId="{E4ED2A71-6144-40C7-AAA0-1210BFE84C51}">
      <dgm:prSet/>
      <dgm:spPr/>
      <dgm:t>
        <a:bodyPr/>
        <a:lstStyle/>
        <a:p>
          <a:endParaRPr lang="en-US"/>
        </a:p>
      </dgm:t>
    </dgm:pt>
    <dgm:pt modelId="{19DE2620-86CD-42DA-B521-8BF658BA6730}">
      <dgm:prSet phldrT="[Text]"/>
      <dgm:spPr>
        <a:solidFill>
          <a:schemeClr val="accent1">
            <a:lumMod val="75000"/>
          </a:schemeClr>
        </a:solidFill>
      </dgm:spPr>
      <dgm:t>
        <a:bodyPr/>
        <a:lstStyle/>
        <a:p>
          <a:r>
            <a:rPr lang="en-US" dirty="0"/>
            <a:t>Materials Science &amp; Engineering Collection‎</a:t>
          </a:r>
        </a:p>
      </dgm:t>
    </dgm:pt>
    <dgm:pt modelId="{F022F32B-B7FA-4D9D-A86C-DD385207050A}" type="parTrans" cxnId="{545A2D69-3B26-45EB-81F4-48299F2F89D5}">
      <dgm:prSet/>
      <dgm:spPr/>
      <dgm:t>
        <a:bodyPr/>
        <a:lstStyle/>
        <a:p>
          <a:endParaRPr lang="en-US"/>
        </a:p>
      </dgm:t>
    </dgm:pt>
    <dgm:pt modelId="{05977BB5-B135-415B-896A-1BBA1FA63A11}" type="sibTrans" cxnId="{545A2D69-3B26-45EB-81F4-48299F2F89D5}">
      <dgm:prSet/>
      <dgm:spPr/>
      <dgm:t>
        <a:bodyPr/>
        <a:lstStyle/>
        <a:p>
          <a:endParaRPr lang="en-US"/>
        </a:p>
      </dgm:t>
    </dgm:pt>
    <dgm:pt modelId="{4032B9C6-57A1-4602-8604-07380E1746E1}" type="pres">
      <dgm:prSet presAssocID="{8C0297B2-3108-4884-A8CB-AC5CA6D2F67F}" presName="Name0" presStyleCnt="0">
        <dgm:presLayoutVars>
          <dgm:chPref val="1"/>
          <dgm:dir/>
          <dgm:animOne val="branch"/>
          <dgm:animLvl val="lvl"/>
          <dgm:resizeHandles/>
        </dgm:presLayoutVars>
      </dgm:prSet>
      <dgm:spPr/>
    </dgm:pt>
    <dgm:pt modelId="{EF031C82-645A-4AE3-9FE5-FD700B8D19AD}" type="pres">
      <dgm:prSet presAssocID="{7F33FAB2-50BC-42F5-8B6F-B32F538AEEBF}" presName="vertOne" presStyleCnt="0"/>
      <dgm:spPr/>
    </dgm:pt>
    <dgm:pt modelId="{E90D995A-0A95-4B39-9D9A-421D84936830}" type="pres">
      <dgm:prSet presAssocID="{7F33FAB2-50BC-42F5-8B6F-B32F538AEEBF}" presName="txOne" presStyleLbl="node0" presStyleIdx="0" presStyleCnt="1">
        <dgm:presLayoutVars>
          <dgm:chPref val="3"/>
        </dgm:presLayoutVars>
      </dgm:prSet>
      <dgm:spPr/>
    </dgm:pt>
    <dgm:pt modelId="{1C115E11-9DAB-4E83-BE0D-998DF80617DC}" type="pres">
      <dgm:prSet presAssocID="{7F33FAB2-50BC-42F5-8B6F-B32F538AEEBF}" presName="parTransOne" presStyleCnt="0"/>
      <dgm:spPr/>
    </dgm:pt>
    <dgm:pt modelId="{E9B69888-B143-4652-889A-E7226B314E14}" type="pres">
      <dgm:prSet presAssocID="{7F33FAB2-50BC-42F5-8B6F-B32F538AEEBF}" presName="horzOne" presStyleCnt="0"/>
      <dgm:spPr/>
    </dgm:pt>
    <dgm:pt modelId="{90180170-D7F5-498F-96C6-BEEB4650887F}" type="pres">
      <dgm:prSet presAssocID="{BE21B746-00EA-43CE-AE61-8383312C2747}" presName="vertTwo" presStyleCnt="0"/>
      <dgm:spPr/>
    </dgm:pt>
    <dgm:pt modelId="{5EBC29B6-6BB9-4005-AF93-7F903567B095}" type="pres">
      <dgm:prSet presAssocID="{BE21B746-00EA-43CE-AE61-8383312C2747}" presName="txTwo" presStyleLbl="node2" presStyleIdx="0" presStyleCnt="2">
        <dgm:presLayoutVars>
          <dgm:chPref val="3"/>
        </dgm:presLayoutVars>
      </dgm:prSet>
      <dgm:spPr/>
    </dgm:pt>
    <dgm:pt modelId="{36B3F413-5086-4817-8C50-FA3F9B96A0B6}" type="pres">
      <dgm:prSet presAssocID="{BE21B746-00EA-43CE-AE61-8383312C2747}" presName="horzTwo" presStyleCnt="0"/>
      <dgm:spPr/>
    </dgm:pt>
    <dgm:pt modelId="{166F1662-0930-4617-8535-4B3E8DCB53B8}" type="pres">
      <dgm:prSet presAssocID="{81D5DD13-E5F7-407B-A843-4C022ADCE406}" presName="sibSpaceTwo" presStyleCnt="0"/>
      <dgm:spPr/>
    </dgm:pt>
    <dgm:pt modelId="{BE460490-CCFE-49D7-86A1-2CEFE8063E76}" type="pres">
      <dgm:prSet presAssocID="{19DE2620-86CD-42DA-B521-8BF658BA6730}" presName="vertTwo" presStyleCnt="0"/>
      <dgm:spPr/>
    </dgm:pt>
    <dgm:pt modelId="{60CD1045-A6F4-4C24-B9FA-A732F1DBF4C2}" type="pres">
      <dgm:prSet presAssocID="{19DE2620-86CD-42DA-B521-8BF658BA6730}" presName="txTwo" presStyleLbl="node2" presStyleIdx="1" presStyleCnt="2">
        <dgm:presLayoutVars>
          <dgm:chPref val="3"/>
        </dgm:presLayoutVars>
      </dgm:prSet>
      <dgm:spPr/>
    </dgm:pt>
    <dgm:pt modelId="{B91370DD-470C-4564-9FFC-830DF8BD2CF3}" type="pres">
      <dgm:prSet presAssocID="{19DE2620-86CD-42DA-B521-8BF658BA6730}" presName="horzTwo" presStyleCnt="0"/>
      <dgm:spPr/>
    </dgm:pt>
  </dgm:ptLst>
  <dgm:cxnLst>
    <dgm:cxn modelId="{8F11E445-DDB4-41D8-8F03-E211A06E3613}" type="presOf" srcId="{7F33FAB2-50BC-42F5-8B6F-B32F538AEEBF}" destId="{E90D995A-0A95-4B39-9D9A-421D84936830}" srcOrd="0" destOrd="0" presId="urn:microsoft.com/office/officeart/2005/8/layout/architecture"/>
    <dgm:cxn modelId="{545A2D69-3B26-45EB-81F4-48299F2F89D5}" srcId="{7F33FAB2-50BC-42F5-8B6F-B32F538AEEBF}" destId="{19DE2620-86CD-42DA-B521-8BF658BA6730}" srcOrd="1" destOrd="0" parTransId="{F022F32B-B7FA-4D9D-A86C-DD385207050A}" sibTransId="{05977BB5-B135-415B-896A-1BBA1FA63A11}"/>
    <dgm:cxn modelId="{FE882E6B-1D3E-4C42-A3DD-D3F141FBED11}" type="presOf" srcId="{19DE2620-86CD-42DA-B521-8BF658BA6730}" destId="{60CD1045-A6F4-4C24-B9FA-A732F1DBF4C2}" srcOrd="0" destOrd="0" presId="urn:microsoft.com/office/officeart/2005/8/layout/architecture"/>
    <dgm:cxn modelId="{E4ED2A71-6144-40C7-AAA0-1210BFE84C51}" srcId="{7F33FAB2-50BC-42F5-8B6F-B32F538AEEBF}" destId="{BE21B746-00EA-43CE-AE61-8383312C2747}" srcOrd="0" destOrd="0" parTransId="{A4C38DEC-7B71-4BC0-8F67-AC7EC5DF0FF6}" sibTransId="{81D5DD13-E5F7-407B-A843-4C022ADCE406}"/>
    <dgm:cxn modelId="{DC211185-0A09-4C29-BC1E-306D27C17667}" srcId="{8C0297B2-3108-4884-A8CB-AC5CA6D2F67F}" destId="{7F33FAB2-50BC-42F5-8B6F-B32F538AEEBF}" srcOrd="0" destOrd="0" parTransId="{CB467DB1-B8F7-4A64-9A2C-7CA3823FA477}" sibTransId="{5267CACE-3DB1-440F-8F3C-932696E05A59}"/>
    <dgm:cxn modelId="{F8FD9CDD-DCA7-4C47-956A-A72207D9E8B2}" type="presOf" srcId="{8C0297B2-3108-4884-A8CB-AC5CA6D2F67F}" destId="{4032B9C6-57A1-4602-8604-07380E1746E1}" srcOrd="0" destOrd="0" presId="urn:microsoft.com/office/officeart/2005/8/layout/architecture"/>
    <dgm:cxn modelId="{5FA95BFA-DC83-40D1-AE78-040E09E79D49}" type="presOf" srcId="{BE21B746-00EA-43CE-AE61-8383312C2747}" destId="{5EBC29B6-6BB9-4005-AF93-7F903567B095}" srcOrd="0" destOrd="0" presId="urn:microsoft.com/office/officeart/2005/8/layout/architecture"/>
    <dgm:cxn modelId="{4647D95A-0954-40E3-B49C-2EDD2E7D400F}" type="presParOf" srcId="{4032B9C6-57A1-4602-8604-07380E1746E1}" destId="{EF031C82-645A-4AE3-9FE5-FD700B8D19AD}" srcOrd="0" destOrd="0" presId="urn:microsoft.com/office/officeart/2005/8/layout/architecture"/>
    <dgm:cxn modelId="{84E4DCB8-EF9C-40A8-9A56-D652D84EE744}" type="presParOf" srcId="{EF031C82-645A-4AE3-9FE5-FD700B8D19AD}" destId="{E90D995A-0A95-4B39-9D9A-421D84936830}" srcOrd="0" destOrd="0" presId="urn:microsoft.com/office/officeart/2005/8/layout/architecture"/>
    <dgm:cxn modelId="{4C801659-02F3-4CB7-9D00-24FAF4CC97C2}" type="presParOf" srcId="{EF031C82-645A-4AE3-9FE5-FD700B8D19AD}" destId="{1C115E11-9DAB-4E83-BE0D-998DF80617DC}" srcOrd="1" destOrd="0" presId="urn:microsoft.com/office/officeart/2005/8/layout/architecture"/>
    <dgm:cxn modelId="{93D433E7-6E57-40C2-BC96-62228CA282E1}" type="presParOf" srcId="{EF031C82-645A-4AE3-9FE5-FD700B8D19AD}" destId="{E9B69888-B143-4652-889A-E7226B314E14}" srcOrd="2" destOrd="0" presId="urn:microsoft.com/office/officeart/2005/8/layout/architecture"/>
    <dgm:cxn modelId="{D1714F1B-722C-430E-93B7-0E713BB46ED7}" type="presParOf" srcId="{E9B69888-B143-4652-889A-E7226B314E14}" destId="{90180170-D7F5-498F-96C6-BEEB4650887F}" srcOrd="0" destOrd="0" presId="urn:microsoft.com/office/officeart/2005/8/layout/architecture"/>
    <dgm:cxn modelId="{C07DC62C-3772-4B63-B97F-36F48D779FEA}" type="presParOf" srcId="{90180170-D7F5-498F-96C6-BEEB4650887F}" destId="{5EBC29B6-6BB9-4005-AF93-7F903567B095}" srcOrd="0" destOrd="0" presId="urn:microsoft.com/office/officeart/2005/8/layout/architecture"/>
    <dgm:cxn modelId="{CF0E62C2-2565-42B1-A32D-CD378ECDB5C2}" type="presParOf" srcId="{90180170-D7F5-498F-96C6-BEEB4650887F}" destId="{36B3F413-5086-4817-8C50-FA3F9B96A0B6}" srcOrd="1" destOrd="0" presId="urn:microsoft.com/office/officeart/2005/8/layout/architecture"/>
    <dgm:cxn modelId="{6A502DA5-498C-47ED-A46E-182858BEF7FD}" type="presParOf" srcId="{E9B69888-B143-4652-889A-E7226B314E14}" destId="{166F1662-0930-4617-8535-4B3E8DCB53B8}" srcOrd="1" destOrd="0" presId="urn:microsoft.com/office/officeart/2005/8/layout/architecture"/>
    <dgm:cxn modelId="{286A7D1E-7A51-4C9D-BF35-3578A4E7098C}" type="presParOf" srcId="{E9B69888-B143-4652-889A-E7226B314E14}" destId="{BE460490-CCFE-49D7-86A1-2CEFE8063E76}" srcOrd="2" destOrd="0" presId="urn:microsoft.com/office/officeart/2005/8/layout/architecture"/>
    <dgm:cxn modelId="{1721AAE3-1272-406D-AFB3-49F0EF75C2E0}" type="presParOf" srcId="{BE460490-CCFE-49D7-86A1-2CEFE8063E76}" destId="{60CD1045-A6F4-4C24-B9FA-A732F1DBF4C2}" srcOrd="0" destOrd="0" presId="urn:microsoft.com/office/officeart/2005/8/layout/architecture"/>
    <dgm:cxn modelId="{EA4D8E92-A11A-4319-8B3B-8055EB819C8A}" type="presParOf" srcId="{BE460490-CCFE-49D7-86A1-2CEFE8063E76}" destId="{B91370DD-470C-4564-9FFC-830DF8BD2CF3}"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8E3AA2-B719-4834-8BE0-2F4CCD81E73E}" type="doc">
      <dgm:prSet loTypeId="urn:microsoft.com/office/officeart/2005/8/layout/radial4" loCatId="relationship" qsTypeId="urn:microsoft.com/office/officeart/2005/8/quickstyle/3d3" qsCatId="3D" csTypeId="urn:microsoft.com/office/officeart/2005/8/colors/colorful2" csCatId="colorful" phldr="1"/>
      <dgm:spPr/>
      <dgm:t>
        <a:bodyPr/>
        <a:lstStyle/>
        <a:p>
          <a:endParaRPr lang="en-US"/>
        </a:p>
      </dgm:t>
    </dgm:pt>
    <dgm:pt modelId="{FEC5F725-093C-41F9-A976-A1BF381B8AF1}">
      <dgm:prSet phldrT="[Text]" custT="1"/>
      <dgm:spPr/>
      <dgm:t>
        <a:bodyPr/>
        <a:lstStyle/>
        <a:p>
          <a:r>
            <a:rPr lang="en-US" sz="2800" dirty="0"/>
            <a:t>ProQuest Ebook Central</a:t>
          </a:r>
        </a:p>
      </dgm:t>
    </dgm:pt>
    <dgm:pt modelId="{6B6D5310-94D5-46A2-B2F0-2AC4D5883EB5}" type="parTrans" cxnId="{D0C8CA43-DD04-4125-B143-329B81CB2FCB}">
      <dgm:prSet/>
      <dgm:spPr/>
      <dgm:t>
        <a:bodyPr/>
        <a:lstStyle/>
        <a:p>
          <a:endParaRPr lang="en-US"/>
        </a:p>
      </dgm:t>
    </dgm:pt>
    <dgm:pt modelId="{AAB44042-A949-487E-8B03-691B90A25D7F}" type="sibTrans" cxnId="{D0C8CA43-DD04-4125-B143-329B81CB2FCB}">
      <dgm:prSet/>
      <dgm:spPr/>
      <dgm:t>
        <a:bodyPr/>
        <a:lstStyle/>
        <a:p>
          <a:endParaRPr lang="en-US"/>
        </a:p>
      </dgm:t>
    </dgm:pt>
    <dgm:pt modelId="{3F0F58CB-2261-49E5-BCE5-95CA59C49FA4}">
      <dgm:prSet phldrT="[Text]" custT="1"/>
      <dgm:spPr>
        <a:solidFill>
          <a:schemeClr val="accent1">
            <a:lumMod val="60000"/>
            <a:lumOff val="40000"/>
          </a:schemeClr>
        </a:solidFill>
      </dgm:spPr>
      <dgm:t>
        <a:bodyPr/>
        <a:lstStyle/>
        <a:p>
          <a:r>
            <a:rPr lang="en-US" sz="3000" dirty="0"/>
            <a:t>ebrary</a:t>
          </a:r>
        </a:p>
      </dgm:t>
    </dgm:pt>
    <dgm:pt modelId="{5362CF4A-FFCC-4318-8CB2-1B4A20137B46}" type="parTrans" cxnId="{E225A1E5-4FE6-47AA-AB9B-4211391C0910}">
      <dgm:prSet/>
      <dgm:spPr/>
      <dgm:t>
        <a:bodyPr/>
        <a:lstStyle/>
        <a:p>
          <a:endParaRPr lang="en-US"/>
        </a:p>
      </dgm:t>
    </dgm:pt>
    <dgm:pt modelId="{94E78E26-6D77-4F91-AC62-34CB0E2CC24E}" type="sibTrans" cxnId="{E225A1E5-4FE6-47AA-AB9B-4211391C0910}">
      <dgm:prSet/>
      <dgm:spPr/>
      <dgm:t>
        <a:bodyPr/>
        <a:lstStyle/>
        <a:p>
          <a:endParaRPr lang="en-US"/>
        </a:p>
      </dgm:t>
    </dgm:pt>
    <dgm:pt modelId="{7CEB1DEB-4A7C-4D6A-8970-63D1F2F62C38}">
      <dgm:prSet phldrT="[Text]" custT="1"/>
      <dgm:spPr>
        <a:solidFill>
          <a:schemeClr val="accent5">
            <a:lumMod val="75000"/>
          </a:schemeClr>
        </a:solidFill>
      </dgm:spPr>
      <dgm:t>
        <a:bodyPr/>
        <a:lstStyle/>
        <a:p>
          <a:r>
            <a:rPr lang="en-US" sz="3000" dirty="0"/>
            <a:t>EBL</a:t>
          </a:r>
        </a:p>
      </dgm:t>
    </dgm:pt>
    <dgm:pt modelId="{DFE37EEC-87D1-4E88-B28A-A8D21F440A87}" type="parTrans" cxnId="{A2B8E229-D1E5-4198-AACA-1FD05AFE765A}">
      <dgm:prSet/>
      <dgm:spPr/>
      <dgm:t>
        <a:bodyPr/>
        <a:lstStyle/>
        <a:p>
          <a:endParaRPr lang="en-US"/>
        </a:p>
      </dgm:t>
    </dgm:pt>
    <dgm:pt modelId="{F4EDF204-E1A6-48BB-BF80-9AF2A898E9F4}" type="sibTrans" cxnId="{A2B8E229-D1E5-4198-AACA-1FD05AFE765A}">
      <dgm:prSet/>
      <dgm:spPr/>
      <dgm:t>
        <a:bodyPr/>
        <a:lstStyle/>
        <a:p>
          <a:endParaRPr lang="en-US"/>
        </a:p>
      </dgm:t>
    </dgm:pt>
    <dgm:pt modelId="{8B7FF930-D725-42AF-A915-2930D1DD8511}">
      <dgm:prSet phldrT="[Text]" custT="1"/>
      <dgm:spPr/>
      <dgm:t>
        <a:bodyPr/>
        <a:lstStyle/>
        <a:p>
          <a:r>
            <a:rPr lang="en-US" sz="3000" dirty="0"/>
            <a:t>MyiLibrary</a:t>
          </a:r>
        </a:p>
      </dgm:t>
    </dgm:pt>
    <dgm:pt modelId="{B6DAF55F-212E-4E47-B311-EA68CD563FC0}" type="parTrans" cxnId="{195FF2E1-E827-4D9F-825A-46F5154EF46C}">
      <dgm:prSet/>
      <dgm:spPr/>
      <dgm:t>
        <a:bodyPr/>
        <a:lstStyle/>
        <a:p>
          <a:endParaRPr lang="en-US"/>
        </a:p>
      </dgm:t>
    </dgm:pt>
    <dgm:pt modelId="{8D9AB8EA-0AC9-47BF-B155-B3685EB728CD}" type="sibTrans" cxnId="{195FF2E1-E827-4D9F-825A-46F5154EF46C}">
      <dgm:prSet/>
      <dgm:spPr/>
      <dgm:t>
        <a:bodyPr/>
        <a:lstStyle/>
        <a:p>
          <a:endParaRPr lang="en-US"/>
        </a:p>
      </dgm:t>
    </dgm:pt>
    <dgm:pt modelId="{776CB7CE-CF07-48BE-BA41-24C84ED02820}" type="pres">
      <dgm:prSet presAssocID="{5D8E3AA2-B719-4834-8BE0-2F4CCD81E73E}" presName="cycle" presStyleCnt="0">
        <dgm:presLayoutVars>
          <dgm:chMax val="1"/>
          <dgm:dir/>
          <dgm:animLvl val="ctr"/>
          <dgm:resizeHandles val="exact"/>
        </dgm:presLayoutVars>
      </dgm:prSet>
      <dgm:spPr/>
    </dgm:pt>
    <dgm:pt modelId="{98291A7B-513B-432F-A017-42BA9A567127}" type="pres">
      <dgm:prSet presAssocID="{FEC5F725-093C-41F9-A976-A1BF381B8AF1}" presName="centerShape" presStyleLbl="node0" presStyleIdx="0" presStyleCnt="1" custScaleX="120647"/>
      <dgm:spPr/>
    </dgm:pt>
    <dgm:pt modelId="{10A49A86-D495-4476-B6F9-46168EF741DC}" type="pres">
      <dgm:prSet presAssocID="{5362CF4A-FFCC-4318-8CB2-1B4A20137B46}" presName="parTrans" presStyleLbl="bgSibTrans2D1" presStyleIdx="0" presStyleCnt="3"/>
      <dgm:spPr/>
    </dgm:pt>
    <dgm:pt modelId="{55970C84-3B92-4D46-9358-38FABEA48BB7}" type="pres">
      <dgm:prSet presAssocID="{3F0F58CB-2261-49E5-BCE5-95CA59C49FA4}" presName="node" presStyleLbl="node1" presStyleIdx="0" presStyleCnt="3">
        <dgm:presLayoutVars>
          <dgm:bulletEnabled val="1"/>
        </dgm:presLayoutVars>
      </dgm:prSet>
      <dgm:spPr/>
    </dgm:pt>
    <dgm:pt modelId="{FD5FE5A7-9B45-42B2-AF76-94081C3AF84C}" type="pres">
      <dgm:prSet presAssocID="{DFE37EEC-87D1-4E88-B28A-A8D21F440A87}" presName="parTrans" presStyleLbl="bgSibTrans2D1" presStyleIdx="1" presStyleCnt="3"/>
      <dgm:spPr/>
    </dgm:pt>
    <dgm:pt modelId="{63BB5A48-EE8D-43B9-A50A-2052637DAC1C}" type="pres">
      <dgm:prSet presAssocID="{7CEB1DEB-4A7C-4D6A-8970-63D1F2F62C38}" presName="node" presStyleLbl="node1" presStyleIdx="1" presStyleCnt="3">
        <dgm:presLayoutVars>
          <dgm:bulletEnabled val="1"/>
        </dgm:presLayoutVars>
      </dgm:prSet>
      <dgm:spPr/>
    </dgm:pt>
    <dgm:pt modelId="{AB42152E-8DCD-4139-8DF3-AF971158812A}" type="pres">
      <dgm:prSet presAssocID="{B6DAF55F-212E-4E47-B311-EA68CD563FC0}" presName="parTrans" presStyleLbl="bgSibTrans2D1" presStyleIdx="2" presStyleCnt="3"/>
      <dgm:spPr/>
    </dgm:pt>
    <dgm:pt modelId="{89808F5D-64FC-46BA-86E3-1C368A7F3269}" type="pres">
      <dgm:prSet presAssocID="{8B7FF930-D725-42AF-A915-2930D1DD8511}" presName="node" presStyleLbl="node1" presStyleIdx="2" presStyleCnt="3">
        <dgm:presLayoutVars>
          <dgm:bulletEnabled val="1"/>
        </dgm:presLayoutVars>
      </dgm:prSet>
      <dgm:spPr/>
    </dgm:pt>
  </dgm:ptLst>
  <dgm:cxnLst>
    <dgm:cxn modelId="{0DF03900-A4E7-433B-A6D4-A2E2CE2E5552}" type="presOf" srcId="{3F0F58CB-2261-49E5-BCE5-95CA59C49FA4}" destId="{55970C84-3B92-4D46-9358-38FABEA48BB7}" srcOrd="0" destOrd="0" presId="urn:microsoft.com/office/officeart/2005/8/layout/radial4"/>
    <dgm:cxn modelId="{42DBBA0E-7376-4ACB-A452-47D7F37573D3}" type="presOf" srcId="{8B7FF930-D725-42AF-A915-2930D1DD8511}" destId="{89808F5D-64FC-46BA-86E3-1C368A7F3269}" srcOrd="0" destOrd="0" presId="urn:microsoft.com/office/officeart/2005/8/layout/radial4"/>
    <dgm:cxn modelId="{0951BA21-CF3A-4825-A462-4F13AF102FF7}" type="presOf" srcId="{5362CF4A-FFCC-4318-8CB2-1B4A20137B46}" destId="{10A49A86-D495-4476-B6F9-46168EF741DC}" srcOrd="0" destOrd="0" presId="urn:microsoft.com/office/officeart/2005/8/layout/radial4"/>
    <dgm:cxn modelId="{A2B8E229-D1E5-4198-AACA-1FD05AFE765A}" srcId="{FEC5F725-093C-41F9-A976-A1BF381B8AF1}" destId="{7CEB1DEB-4A7C-4D6A-8970-63D1F2F62C38}" srcOrd="1" destOrd="0" parTransId="{DFE37EEC-87D1-4E88-B28A-A8D21F440A87}" sibTransId="{F4EDF204-E1A6-48BB-BF80-9AF2A898E9F4}"/>
    <dgm:cxn modelId="{465B5A5F-EEA3-4D44-9AF1-ED3D6F67BBB5}" type="presOf" srcId="{FEC5F725-093C-41F9-A976-A1BF381B8AF1}" destId="{98291A7B-513B-432F-A017-42BA9A567127}" srcOrd="0" destOrd="0" presId="urn:microsoft.com/office/officeart/2005/8/layout/radial4"/>
    <dgm:cxn modelId="{DA4A7461-B13A-4DFF-90FF-EED21027E115}" type="presOf" srcId="{5D8E3AA2-B719-4834-8BE0-2F4CCD81E73E}" destId="{776CB7CE-CF07-48BE-BA41-24C84ED02820}" srcOrd="0" destOrd="0" presId="urn:microsoft.com/office/officeart/2005/8/layout/radial4"/>
    <dgm:cxn modelId="{D0C8CA43-DD04-4125-B143-329B81CB2FCB}" srcId="{5D8E3AA2-B719-4834-8BE0-2F4CCD81E73E}" destId="{FEC5F725-093C-41F9-A976-A1BF381B8AF1}" srcOrd="0" destOrd="0" parTransId="{6B6D5310-94D5-46A2-B2F0-2AC4D5883EB5}" sibTransId="{AAB44042-A949-487E-8B03-691B90A25D7F}"/>
    <dgm:cxn modelId="{ED7C5B65-542C-4016-A85D-75FA92D45D25}" type="presOf" srcId="{DFE37EEC-87D1-4E88-B28A-A8D21F440A87}" destId="{FD5FE5A7-9B45-42B2-AF76-94081C3AF84C}" srcOrd="0" destOrd="0" presId="urn:microsoft.com/office/officeart/2005/8/layout/radial4"/>
    <dgm:cxn modelId="{DF9F034B-E7F9-4ACC-9D09-71F850A01078}" type="presOf" srcId="{7CEB1DEB-4A7C-4D6A-8970-63D1F2F62C38}" destId="{63BB5A48-EE8D-43B9-A50A-2052637DAC1C}" srcOrd="0" destOrd="0" presId="urn:microsoft.com/office/officeart/2005/8/layout/radial4"/>
    <dgm:cxn modelId="{195FF2E1-E827-4D9F-825A-46F5154EF46C}" srcId="{FEC5F725-093C-41F9-A976-A1BF381B8AF1}" destId="{8B7FF930-D725-42AF-A915-2930D1DD8511}" srcOrd="2" destOrd="0" parTransId="{B6DAF55F-212E-4E47-B311-EA68CD563FC0}" sibTransId="{8D9AB8EA-0AC9-47BF-B155-B3685EB728CD}"/>
    <dgm:cxn modelId="{E225A1E5-4FE6-47AA-AB9B-4211391C0910}" srcId="{FEC5F725-093C-41F9-A976-A1BF381B8AF1}" destId="{3F0F58CB-2261-49E5-BCE5-95CA59C49FA4}" srcOrd="0" destOrd="0" parTransId="{5362CF4A-FFCC-4318-8CB2-1B4A20137B46}" sibTransId="{94E78E26-6D77-4F91-AC62-34CB0E2CC24E}"/>
    <dgm:cxn modelId="{23EB59EA-7938-4C31-A575-1D16805DD781}" type="presOf" srcId="{B6DAF55F-212E-4E47-B311-EA68CD563FC0}" destId="{AB42152E-8DCD-4139-8DF3-AF971158812A}" srcOrd="0" destOrd="0" presId="urn:microsoft.com/office/officeart/2005/8/layout/radial4"/>
    <dgm:cxn modelId="{8AC0C976-4A44-4F0B-8428-777590DC92A7}" type="presParOf" srcId="{776CB7CE-CF07-48BE-BA41-24C84ED02820}" destId="{98291A7B-513B-432F-A017-42BA9A567127}" srcOrd="0" destOrd="0" presId="urn:microsoft.com/office/officeart/2005/8/layout/radial4"/>
    <dgm:cxn modelId="{0DF852DB-2D84-40BA-ABEB-7FB8E6D5597B}" type="presParOf" srcId="{776CB7CE-CF07-48BE-BA41-24C84ED02820}" destId="{10A49A86-D495-4476-B6F9-46168EF741DC}" srcOrd="1" destOrd="0" presId="urn:microsoft.com/office/officeart/2005/8/layout/radial4"/>
    <dgm:cxn modelId="{6A6E6C97-CAB1-4AC5-94EA-B4DC25A0DD0D}" type="presParOf" srcId="{776CB7CE-CF07-48BE-BA41-24C84ED02820}" destId="{55970C84-3B92-4D46-9358-38FABEA48BB7}" srcOrd="2" destOrd="0" presId="urn:microsoft.com/office/officeart/2005/8/layout/radial4"/>
    <dgm:cxn modelId="{812CD299-5EA5-4916-930E-DB0A27109BB7}" type="presParOf" srcId="{776CB7CE-CF07-48BE-BA41-24C84ED02820}" destId="{FD5FE5A7-9B45-42B2-AF76-94081C3AF84C}" srcOrd="3" destOrd="0" presId="urn:microsoft.com/office/officeart/2005/8/layout/radial4"/>
    <dgm:cxn modelId="{9FBBAACD-1F2C-4831-98DC-0C68F4E0DC0B}" type="presParOf" srcId="{776CB7CE-CF07-48BE-BA41-24C84ED02820}" destId="{63BB5A48-EE8D-43B9-A50A-2052637DAC1C}" srcOrd="4" destOrd="0" presId="urn:microsoft.com/office/officeart/2005/8/layout/radial4"/>
    <dgm:cxn modelId="{8CD6AC00-04FD-4247-9A28-AB564877BDD8}" type="presParOf" srcId="{776CB7CE-CF07-48BE-BA41-24C84ED02820}" destId="{AB42152E-8DCD-4139-8DF3-AF971158812A}" srcOrd="5" destOrd="0" presId="urn:microsoft.com/office/officeart/2005/8/layout/radial4"/>
    <dgm:cxn modelId="{C39900E5-CF52-4F5F-B14B-1E3239FF1FFC}" type="presParOf" srcId="{776CB7CE-CF07-48BE-BA41-24C84ED02820}" destId="{89808F5D-64FC-46BA-86E3-1C368A7F326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FDE8B8-D373-4DA7-A2CF-97AE8AFE17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7F8A37A-C035-402A-AB10-16290D85169A}">
      <dgm:prSet phldrT="[Text]"/>
      <dgm:spPr/>
      <dgm:t>
        <a:bodyPr/>
        <a:lstStyle/>
        <a:p>
          <a:r>
            <a:rPr lang="en-US" altLang="en-US" b="1" dirty="0">
              <a:solidFill>
                <a:schemeClr val="bg1"/>
              </a:solidFill>
              <a:latin typeface="微软雅黑" panose="020B0503020204020204" pitchFamily="34" charset="-122"/>
              <a:ea typeface="微软雅黑" panose="020B0503020204020204" pitchFamily="34" charset="-122"/>
            </a:rPr>
            <a:t>http://pqdt.calis.edu.cn/</a:t>
          </a:r>
          <a:endParaRPr lang="en-US" dirty="0"/>
        </a:p>
      </dgm:t>
    </dgm:pt>
    <dgm:pt modelId="{B708EEE8-489F-4E0B-AB23-E0EA9EB83991}" type="parTrans" cxnId="{3A10E7F8-EAA5-473F-B941-D6257146AF65}">
      <dgm:prSet/>
      <dgm:spPr/>
      <dgm:t>
        <a:bodyPr/>
        <a:lstStyle/>
        <a:p>
          <a:endParaRPr lang="en-US"/>
        </a:p>
      </dgm:t>
    </dgm:pt>
    <dgm:pt modelId="{987147D4-92AD-4788-B90A-93E94F9F6909}" type="sibTrans" cxnId="{3A10E7F8-EAA5-473F-B941-D6257146AF65}">
      <dgm:prSet/>
      <dgm:spPr/>
      <dgm:t>
        <a:bodyPr/>
        <a:lstStyle/>
        <a:p>
          <a:endParaRPr lang="en-US"/>
        </a:p>
      </dgm:t>
    </dgm:pt>
    <dgm:pt modelId="{31839F28-1C7F-4803-89C3-7A5F7E7AD7CF}">
      <dgm:prSet phldrT="[Text]"/>
      <dgm:spPr/>
      <dgm:t>
        <a:bodyPr/>
        <a:lstStyle/>
        <a:p>
          <a:r>
            <a:rPr lang="en-US" altLang="en-US" b="1" dirty="0">
              <a:solidFill>
                <a:schemeClr val="bg1"/>
              </a:solidFill>
              <a:latin typeface="微软雅黑" panose="020B0503020204020204" pitchFamily="34" charset="-122"/>
              <a:ea typeface="微软雅黑" panose="020B0503020204020204" pitchFamily="34" charset="-122"/>
            </a:rPr>
            <a:t>http://pqdt.lib.sjtu.edu.cn/</a:t>
          </a:r>
          <a:endParaRPr lang="en-US" dirty="0"/>
        </a:p>
      </dgm:t>
    </dgm:pt>
    <dgm:pt modelId="{AEC326F2-8CBD-45EF-99EE-1DB2627600B9}" type="parTrans" cxnId="{4FA71522-B464-4A23-8B7C-67B1C9B488DC}">
      <dgm:prSet/>
      <dgm:spPr/>
      <dgm:t>
        <a:bodyPr/>
        <a:lstStyle/>
        <a:p>
          <a:endParaRPr lang="en-US"/>
        </a:p>
      </dgm:t>
    </dgm:pt>
    <dgm:pt modelId="{0CDFBEE3-1640-4B4D-ADDD-FC4F6C294843}" type="sibTrans" cxnId="{4FA71522-B464-4A23-8B7C-67B1C9B488DC}">
      <dgm:prSet/>
      <dgm:spPr/>
      <dgm:t>
        <a:bodyPr/>
        <a:lstStyle/>
        <a:p>
          <a:endParaRPr lang="en-US"/>
        </a:p>
      </dgm:t>
    </dgm:pt>
    <dgm:pt modelId="{EB40375E-F53D-4642-ABFB-63B06F8E25CF}">
      <dgm:prSet phldrT="[Text]"/>
      <dgm:spPr/>
      <dgm:t>
        <a:bodyPr/>
        <a:lstStyle/>
        <a:p>
          <a:r>
            <a:rPr lang="en-US" altLang="en-US" b="1" dirty="0">
              <a:solidFill>
                <a:schemeClr val="bg1"/>
              </a:solidFill>
              <a:latin typeface="微软雅黑" panose="020B0503020204020204" pitchFamily="34" charset="-122"/>
              <a:ea typeface="微软雅黑" panose="020B0503020204020204" pitchFamily="34" charset="-122"/>
            </a:rPr>
            <a:t>http://pqdt.bjzhongke.com.cn/</a:t>
          </a:r>
          <a:endParaRPr lang="en-US" dirty="0"/>
        </a:p>
      </dgm:t>
    </dgm:pt>
    <dgm:pt modelId="{26612C15-F3C5-4FC1-8C66-E55022674770}" type="parTrans" cxnId="{F2A0C623-41B1-44B9-B7C4-61011A31FB2E}">
      <dgm:prSet/>
      <dgm:spPr/>
      <dgm:t>
        <a:bodyPr/>
        <a:lstStyle/>
        <a:p>
          <a:endParaRPr lang="en-US"/>
        </a:p>
      </dgm:t>
    </dgm:pt>
    <dgm:pt modelId="{73975028-5F70-4667-8EB5-E615BC320C02}" type="sibTrans" cxnId="{F2A0C623-41B1-44B9-B7C4-61011A31FB2E}">
      <dgm:prSet/>
      <dgm:spPr/>
      <dgm:t>
        <a:bodyPr/>
        <a:lstStyle/>
        <a:p>
          <a:endParaRPr lang="en-US"/>
        </a:p>
      </dgm:t>
    </dgm:pt>
    <dgm:pt modelId="{B112A5EB-CF00-4DC8-AF88-CAC96E26EC00}" type="pres">
      <dgm:prSet presAssocID="{82FDE8B8-D373-4DA7-A2CF-97AE8AFE1713}" presName="linear" presStyleCnt="0">
        <dgm:presLayoutVars>
          <dgm:dir/>
          <dgm:animLvl val="lvl"/>
          <dgm:resizeHandles val="exact"/>
        </dgm:presLayoutVars>
      </dgm:prSet>
      <dgm:spPr/>
    </dgm:pt>
    <dgm:pt modelId="{B4E56FEA-0420-4C01-A61D-B556847FFB19}" type="pres">
      <dgm:prSet presAssocID="{57F8A37A-C035-402A-AB10-16290D85169A}" presName="parentLin" presStyleCnt="0"/>
      <dgm:spPr/>
    </dgm:pt>
    <dgm:pt modelId="{A209AD37-0DB8-4A08-B475-B7F9BDB77107}" type="pres">
      <dgm:prSet presAssocID="{57F8A37A-C035-402A-AB10-16290D85169A}" presName="parentLeftMargin" presStyleLbl="node1" presStyleIdx="0" presStyleCnt="3"/>
      <dgm:spPr/>
    </dgm:pt>
    <dgm:pt modelId="{BC0BDCEF-D292-412A-BD40-F3A1217CD3F4}" type="pres">
      <dgm:prSet presAssocID="{57F8A37A-C035-402A-AB10-16290D85169A}" presName="parentText" presStyleLbl="node1" presStyleIdx="0" presStyleCnt="3">
        <dgm:presLayoutVars>
          <dgm:chMax val="0"/>
          <dgm:bulletEnabled val="1"/>
        </dgm:presLayoutVars>
      </dgm:prSet>
      <dgm:spPr/>
    </dgm:pt>
    <dgm:pt modelId="{B03E0D63-9986-4E3B-9091-CB2B7760640D}" type="pres">
      <dgm:prSet presAssocID="{57F8A37A-C035-402A-AB10-16290D85169A}" presName="negativeSpace" presStyleCnt="0"/>
      <dgm:spPr/>
    </dgm:pt>
    <dgm:pt modelId="{F03294B3-37CE-471D-B025-E815BE4C9780}" type="pres">
      <dgm:prSet presAssocID="{57F8A37A-C035-402A-AB10-16290D85169A}" presName="childText" presStyleLbl="conFgAcc1" presStyleIdx="0" presStyleCnt="3">
        <dgm:presLayoutVars>
          <dgm:bulletEnabled val="1"/>
        </dgm:presLayoutVars>
      </dgm:prSet>
      <dgm:spPr/>
    </dgm:pt>
    <dgm:pt modelId="{8834E120-4D1C-41D7-9F95-B271C23096CA}" type="pres">
      <dgm:prSet presAssocID="{987147D4-92AD-4788-B90A-93E94F9F6909}" presName="spaceBetweenRectangles" presStyleCnt="0"/>
      <dgm:spPr/>
    </dgm:pt>
    <dgm:pt modelId="{632D3812-55CB-4C63-A989-AF9D155BDEA1}" type="pres">
      <dgm:prSet presAssocID="{31839F28-1C7F-4803-89C3-7A5F7E7AD7CF}" presName="parentLin" presStyleCnt="0"/>
      <dgm:spPr/>
    </dgm:pt>
    <dgm:pt modelId="{AC9049F4-BCE7-4517-8256-C133BD08E50B}" type="pres">
      <dgm:prSet presAssocID="{31839F28-1C7F-4803-89C3-7A5F7E7AD7CF}" presName="parentLeftMargin" presStyleLbl="node1" presStyleIdx="0" presStyleCnt="3"/>
      <dgm:spPr/>
    </dgm:pt>
    <dgm:pt modelId="{0E0F1C54-D366-45BC-A8A4-6B3BD1E56E80}" type="pres">
      <dgm:prSet presAssocID="{31839F28-1C7F-4803-89C3-7A5F7E7AD7CF}" presName="parentText" presStyleLbl="node1" presStyleIdx="1" presStyleCnt="3">
        <dgm:presLayoutVars>
          <dgm:chMax val="0"/>
          <dgm:bulletEnabled val="1"/>
        </dgm:presLayoutVars>
      </dgm:prSet>
      <dgm:spPr/>
    </dgm:pt>
    <dgm:pt modelId="{8A6617EC-E302-47F6-9EE9-0CA1A7225A91}" type="pres">
      <dgm:prSet presAssocID="{31839F28-1C7F-4803-89C3-7A5F7E7AD7CF}" presName="negativeSpace" presStyleCnt="0"/>
      <dgm:spPr/>
    </dgm:pt>
    <dgm:pt modelId="{BD927AD5-FE6F-418B-9060-A83635EA05FB}" type="pres">
      <dgm:prSet presAssocID="{31839F28-1C7F-4803-89C3-7A5F7E7AD7CF}" presName="childText" presStyleLbl="conFgAcc1" presStyleIdx="1" presStyleCnt="3">
        <dgm:presLayoutVars>
          <dgm:bulletEnabled val="1"/>
        </dgm:presLayoutVars>
      </dgm:prSet>
      <dgm:spPr/>
    </dgm:pt>
    <dgm:pt modelId="{A9925AA4-582F-4AAD-BC46-AECCA8621972}" type="pres">
      <dgm:prSet presAssocID="{0CDFBEE3-1640-4B4D-ADDD-FC4F6C294843}" presName="spaceBetweenRectangles" presStyleCnt="0"/>
      <dgm:spPr/>
    </dgm:pt>
    <dgm:pt modelId="{4768CAAD-5849-4DA7-B6A8-E264B8A3C225}" type="pres">
      <dgm:prSet presAssocID="{EB40375E-F53D-4642-ABFB-63B06F8E25CF}" presName="parentLin" presStyleCnt="0"/>
      <dgm:spPr/>
    </dgm:pt>
    <dgm:pt modelId="{5586A394-A56B-4C6E-9A28-65E40043AA55}" type="pres">
      <dgm:prSet presAssocID="{EB40375E-F53D-4642-ABFB-63B06F8E25CF}" presName="parentLeftMargin" presStyleLbl="node1" presStyleIdx="1" presStyleCnt="3"/>
      <dgm:spPr/>
    </dgm:pt>
    <dgm:pt modelId="{9EEFD462-A71E-4B01-A4B0-D311BB12E0FB}" type="pres">
      <dgm:prSet presAssocID="{EB40375E-F53D-4642-ABFB-63B06F8E25CF}" presName="parentText" presStyleLbl="node1" presStyleIdx="2" presStyleCnt="3">
        <dgm:presLayoutVars>
          <dgm:chMax val="0"/>
          <dgm:bulletEnabled val="1"/>
        </dgm:presLayoutVars>
      </dgm:prSet>
      <dgm:spPr/>
    </dgm:pt>
    <dgm:pt modelId="{F9B7C571-AE11-451C-8011-1E7DC323F300}" type="pres">
      <dgm:prSet presAssocID="{EB40375E-F53D-4642-ABFB-63B06F8E25CF}" presName="negativeSpace" presStyleCnt="0"/>
      <dgm:spPr/>
    </dgm:pt>
    <dgm:pt modelId="{FB16A190-319D-461A-85FA-C01A85EDA372}" type="pres">
      <dgm:prSet presAssocID="{EB40375E-F53D-4642-ABFB-63B06F8E25CF}" presName="childText" presStyleLbl="conFgAcc1" presStyleIdx="2" presStyleCnt="3">
        <dgm:presLayoutVars>
          <dgm:bulletEnabled val="1"/>
        </dgm:presLayoutVars>
      </dgm:prSet>
      <dgm:spPr/>
    </dgm:pt>
  </dgm:ptLst>
  <dgm:cxnLst>
    <dgm:cxn modelId="{4FA71522-B464-4A23-8B7C-67B1C9B488DC}" srcId="{82FDE8B8-D373-4DA7-A2CF-97AE8AFE1713}" destId="{31839F28-1C7F-4803-89C3-7A5F7E7AD7CF}" srcOrd="1" destOrd="0" parTransId="{AEC326F2-8CBD-45EF-99EE-1DB2627600B9}" sibTransId="{0CDFBEE3-1640-4B4D-ADDD-FC4F6C294843}"/>
    <dgm:cxn modelId="{F2A0C623-41B1-44B9-B7C4-61011A31FB2E}" srcId="{82FDE8B8-D373-4DA7-A2CF-97AE8AFE1713}" destId="{EB40375E-F53D-4642-ABFB-63B06F8E25CF}" srcOrd="2" destOrd="0" parTransId="{26612C15-F3C5-4FC1-8C66-E55022674770}" sibTransId="{73975028-5F70-4667-8EB5-E615BC320C02}"/>
    <dgm:cxn modelId="{91E13863-494A-4EAE-8DB8-29FBD0BA5F8C}" type="presOf" srcId="{EB40375E-F53D-4642-ABFB-63B06F8E25CF}" destId="{9EEFD462-A71E-4B01-A4B0-D311BB12E0FB}" srcOrd="1" destOrd="0" presId="urn:microsoft.com/office/officeart/2005/8/layout/list1"/>
    <dgm:cxn modelId="{EBF4AF77-AA50-4A94-AEB9-7CCB933CBDE7}" type="presOf" srcId="{31839F28-1C7F-4803-89C3-7A5F7E7AD7CF}" destId="{0E0F1C54-D366-45BC-A8A4-6B3BD1E56E80}" srcOrd="1" destOrd="0" presId="urn:microsoft.com/office/officeart/2005/8/layout/list1"/>
    <dgm:cxn modelId="{579418B7-9E9F-4DDF-BA0B-1C5A758EFFAA}" type="presOf" srcId="{31839F28-1C7F-4803-89C3-7A5F7E7AD7CF}" destId="{AC9049F4-BCE7-4517-8256-C133BD08E50B}" srcOrd="0" destOrd="0" presId="urn:microsoft.com/office/officeart/2005/8/layout/list1"/>
    <dgm:cxn modelId="{8D6572C4-40B6-4C8A-86E2-E8CFF272736F}" type="presOf" srcId="{57F8A37A-C035-402A-AB10-16290D85169A}" destId="{BC0BDCEF-D292-412A-BD40-F3A1217CD3F4}" srcOrd="1" destOrd="0" presId="urn:microsoft.com/office/officeart/2005/8/layout/list1"/>
    <dgm:cxn modelId="{F83B19C7-661F-4CAD-BB5D-21089F99ACD2}" type="presOf" srcId="{EB40375E-F53D-4642-ABFB-63B06F8E25CF}" destId="{5586A394-A56B-4C6E-9A28-65E40043AA55}" srcOrd="0" destOrd="0" presId="urn:microsoft.com/office/officeart/2005/8/layout/list1"/>
    <dgm:cxn modelId="{71D81BD5-9839-4D1C-912F-159B722E69A6}" type="presOf" srcId="{57F8A37A-C035-402A-AB10-16290D85169A}" destId="{A209AD37-0DB8-4A08-B475-B7F9BDB77107}" srcOrd="0" destOrd="0" presId="urn:microsoft.com/office/officeart/2005/8/layout/list1"/>
    <dgm:cxn modelId="{E3772FED-8278-4510-BB7D-E0BA25CAE598}" type="presOf" srcId="{82FDE8B8-D373-4DA7-A2CF-97AE8AFE1713}" destId="{B112A5EB-CF00-4DC8-AF88-CAC96E26EC00}" srcOrd="0" destOrd="0" presId="urn:microsoft.com/office/officeart/2005/8/layout/list1"/>
    <dgm:cxn modelId="{3A10E7F8-EAA5-473F-B941-D6257146AF65}" srcId="{82FDE8B8-D373-4DA7-A2CF-97AE8AFE1713}" destId="{57F8A37A-C035-402A-AB10-16290D85169A}" srcOrd="0" destOrd="0" parTransId="{B708EEE8-489F-4E0B-AB23-E0EA9EB83991}" sibTransId="{987147D4-92AD-4788-B90A-93E94F9F6909}"/>
    <dgm:cxn modelId="{31214B53-A0D0-41CB-9427-9BC103272EB5}" type="presParOf" srcId="{B112A5EB-CF00-4DC8-AF88-CAC96E26EC00}" destId="{B4E56FEA-0420-4C01-A61D-B556847FFB19}" srcOrd="0" destOrd="0" presId="urn:microsoft.com/office/officeart/2005/8/layout/list1"/>
    <dgm:cxn modelId="{AB1756DA-DA31-477E-9AD8-EA3CB41E1039}" type="presParOf" srcId="{B4E56FEA-0420-4C01-A61D-B556847FFB19}" destId="{A209AD37-0DB8-4A08-B475-B7F9BDB77107}" srcOrd="0" destOrd="0" presId="urn:microsoft.com/office/officeart/2005/8/layout/list1"/>
    <dgm:cxn modelId="{38E74CFF-11CB-4B52-BC0A-D5E1D1C876F4}" type="presParOf" srcId="{B4E56FEA-0420-4C01-A61D-B556847FFB19}" destId="{BC0BDCEF-D292-412A-BD40-F3A1217CD3F4}" srcOrd="1" destOrd="0" presId="urn:microsoft.com/office/officeart/2005/8/layout/list1"/>
    <dgm:cxn modelId="{A4FB4C00-B0A1-4462-AEB4-1DA4D46D1FCF}" type="presParOf" srcId="{B112A5EB-CF00-4DC8-AF88-CAC96E26EC00}" destId="{B03E0D63-9986-4E3B-9091-CB2B7760640D}" srcOrd="1" destOrd="0" presId="urn:microsoft.com/office/officeart/2005/8/layout/list1"/>
    <dgm:cxn modelId="{B5BE1455-7A8D-4D30-8748-5F2D7B5DA9B0}" type="presParOf" srcId="{B112A5EB-CF00-4DC8-AF88-CAC96E26EC00}" destId="{F03294B3-37CE-471D-B025-E815BE4C9780}" srcOrd="2" destOrd="0" presId="urn:microsoft.com/office/officeart/2005/8/layout/list1"/>
    <dgm:cxn modelId="{9C8ED7CA-EFBC-4E07-B97B-B9913E506522}" type="presParOf" srcId="{B112A5EB-CF00-4DC8-AF88-CAC96E26EC00}" destId="{8834E120-4D1C-41D7-9F95-B271C23096CA}" srcOrd="3" destOrd="0" presId="urn:microsoft.com/office/officeart/2005/8/layout/list1"/>
    <dgm:cxn modelId="{0DE67EA9-F8EE-4D4A-B8C6-1E500224E93E}" type="presParOf" srcId="{B112A5EB-CF00-4DC8-AF88-CAC96E26EC00}" destId="{632D3812-55CB-4C63-A989-AF9D155BDEA1}" srcOrd="4" destOrd="0" presId="urn:microsoft.com/office/officeart/2005/8/layout/list1"/>
    <dgm:cxn modelId="{632DD05E-141F-416A-81EF-A0A47F55BF4A}" type="presParOf" srcId="{632D3812-55CB-4C63-A989-AF9D155BDEA1}" destId="{AC9049F4-BCE7-4517-8256-C133BD08E50B}" srcOrd="0" destOrd="0" presId="urn:microsoft.com/office/officeart/2005/8/layout/list1"/>
    <dgm:cxn modelId="{11117B22-D20D-4A86-A52B-6245DB9DC08B}" type="presParOf" srcId="{632D3812-55CB-4C63-A989-AF9D155BDEA1}" destId="{0E0F1C54-D366-45BC-A8A4-6B3BD1E56E80}" srcOrd="1" destOrd="0" presId="urn:microsoft.com/office/officeart/2005/8/layout/list1"/>
    <dgm:cxn modelId="{9E0E7016-A92B-4122-AEBA-204CCEAC8E43}" type="presParOf" srcId="{B112A5EB-CF00-4DC8-AF88-CAC96E26EC00}" destId="{8A6617EC-E302-47F6-9EE9-0CA1A7225A91}" srcOrd="5" destOrd="0" presId="urn:microsoft.com/office/officeart/2005/8/layout/list1"/>
    <dgm:cxn modelId="{FFEC67C3-CDF0-4CF1-A443-43E0C8C5895A}" type="presParOf" srcId="{B112A5EB-CF00-4DC8-AF88-CAC96E26EC00}" destId="{BD927AD5-FE6F-418B-9060-A83635EA05FB}" srcOrd="6" destOrd="0" presId="urn:microsoft.com/office/officeart/2005/8/layout/list1"/>
    <dgm:cxn modelId="{9872AE95-8544-4ECD-9D59-6D7740F391D9}" type="presParOf" srcId="{B112A5EB-CF00-4DC8-AF88-CAC96E26EC00}" destId="{A9925AA4-582F-4AAD-BC46-AECCA8621972}" srcOrd="7" destOrd="0" presId="urn:microsoft.com/office/officeart/2005/8/layout/list1"/>
    <dgm:cxn modelId="{EA1E1497-87D6-4F78-A180-90E9DE141F2A}" type="presParOf" srcId="{B112A5EB-CF00-4DC8-AF88-CAC96E26EC00}" destId="{4768CAAD-5849-4DA7-B6A8-E264B8A3C225}" srcOrd="8" destOrd="0" presId="urn:microsoft.com/office/officeart/2005/8/layout/list1"/>
    <dgm:cxn modelId="{4668D1D0-DC7B-4432-9E6C-11B181DDD86E}" type="presParOf" srcId="{4768CAAD-5849-4DA7-B6A8-E264B8A3C225}" destId="{5586A394-A56B-4C6E-9A28-65E40043AA55}" srcOrd="0" destOrd="0" presId="urn:microsoft.com/office/officeart/2005/8/layout/list1"/>
    <dgm:cxn modelId="{53AFAAE3-E8CB-4F2A-8854-DD82CE94C069}" type="presParOf" srcId="{4768CAAD-5849-4DA7-B6A8-E264B8A3C225}" destId="{9EEFD462-A71E-4B01-A4B0-D311BB12E0FB}" srcOrd="1" destOrd="0" presId="urn:microsoft.com/office/officeart/2005/8/layout/list1"/>
    <dgm:cxn modelId="{44816BB7-807C-4F9C-9D59-B882AE14BD8C}" type="presParOf" srcId="{B112A5EB-CF00-4DC8-AF88-CAC96E26EC00}" destId="{F9B7C571-AE11-451C-8011-1E7DC323F300}" srcOrd="9" destOrd="0" presId="urn:microsoft.com/office/officeart/2005/8/layout/list1"/>
    <dgm:cxn modelId="{3985220D-CFA8-4F9A-9542-EB4A20F87AC6}" type="presParOf" srcId="{B112A5EB-CF00-4DC8-AF88-CAC96E26EC00}" destId="{FB16A190-319D-461A-85FA-C01A85EDA37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BA08E9-317C-4A32-AA8A-6AB77AE85E73}" type="doc">
      <dgm:prSet loTypeId="urn:microsoft.com/office/officeart/2009/layout/CircleArrowProcess" loCatId="cycle" qsTypeId="urn:microsoft.com/office/officeart/2005/8/quickstyle/3d5" qsCatId="3D" csTypeId="urn:microsoft.com/office/officeart/2005/8/colors/colorful1" csCatId="colorful" phldr="1"/>
      <dgm:spPr/>
      <dgm:t>
        <a:bodyPr/>
        <a:lstStyle/>
        <a:p>
          <a:endParaRPr lang="en-US"/>
        </a:p>
      </dgm:t>
    </dgm:pt>
    <dgm:pt modelId="{89989C5F-281A-4EB3-9DCD-56B1A663B389}">
      <dgm:prSet phldrT="[Text]"/>
      <dgm:spPr/>
      <dgm:t>
        <a:bodyPr/>
        <a:lstStyle/>
        <a:p>
          <a:r>
            <a:rPr lang="zh-CN" altLang="en-US" dirty="0"/>
            <a:t>检索词</a:t>
          </a:r>
          <a:endParaRPr lang="en-US" dirty="0"/>
        </a:p>
      </dgm:t>
    </dgm:pt>
    <dgm:pt modelId="{EBFAE550-C278-4419-9D2B-FB4ABA106487}" type="parTrans" cxnId="{71FE4183-96CE-41AB-8235-0F15A7D127A8}">
      <dgm:prSet/>
      <dgm:spPr/>
      <dgm:t>
        <a:bodyPr/>
        <a:lstStyle/>
        <a:p>
          <a:endParaRPr lang="en-US"/>
        </a:p>
      </dgm:t>
    </dgm:pt>
    <dgm:pt modelId="{D1EBE43D-BC43-43F1-B411-77AD3E6F56E9}" type="sibTrans" cxnId="{71FE4183-96CE-41AB-8235-0F15A7D127A8}">
      <dgm:prSet/>
      <dgm:spPr/>
      <dgm:t>
        <a:bodyPr/>
        <a:lstStyle/>
        <a:p>
          <a:endParaRPr lang="en-US"/>
        </a:p>
      </dgm:t>
    </dgm:pt>
    <dgm:pt modelId="{9F298733-CB98-41D7-9DD5-CC466CA5F818}">
      <dgm:prSet phldrT="[Text]"/>
      <dgm:spPr/>
      <dgm:t>
        <a:bodyPr/>
        <a:lstStyle/>
        <a:p>
          <a:r>
            <a:rPr lang="zh-CN" altLang="en-US" dirty="0"/>
            <a:t>算符</a:t>
          </a:r>
          <a:endParaRPr lang="en-US" dirty="0"/>
        </a:p>
      </dgm:t>
    </dgm:pt>
    <dgm:pt modelId="{A4C6B721-7582-4754-B7A9-AD435ABF2B53}" type="parTrans" cxnId="{F2CB87A5-DF4B-4EFD-8CA1-00E4CEC882BD}">
      <dgm:prSet/>
      <dgm:spPr/>
      <dgm:t>
        <a:bodyPr/>
        <a:lstStyle/>
        <a:p>
          <a:endParaRPr lang="en-US"/>
        </a:p>
      </dgm:t>
    </dgm:pt>
    <dgm:pt modelId="{F6E52431-6A86-4343-8316-BD5B0E789330}" type="sibTrans" cxnId="{F2CB87A5-DF4B-4EFD-8CA1-00E4CEC882BD}">
      <dgm:prSet/>
      <dgm:spPr/>
      <dgm:t>
        <a:bodyPr/>
        <a:lstStyle/>
        <a:p>
          <a:endParaRPr lang="en-US"/>
        </a:p>
      </dgm:t>
    </dgm:pt>
    <dgm:pt modelId="{159D376B-5961-4C41-A6C7-F98951CD5AAF}">
      <dgm:prSet phldrT="[Text]"/>
      <dgm:spPr/>
      <dgm:t>
        <a:bodyPr/>
        <a:lstStyle/>
        <a:p>
          <a:r>
            <a:rPr lang="zh-CN" altLang="en-US" dirty="0"/>
            <a:t>字段</a:t>
          </a:r>
          <a:endParaRPr lang="en-US" dirty="0"/>
        </a:p>
      </dgm:t>
    </dgm:pt>
    <dgm:pt modelId="{1FF3E709-3B29-4170-8B6A-7B7787D2713E}" type="parTrans" cxnId="{B9A293F9-8A70-448C-962D-0366F3EE1FE7}">
      <dgm:prSet/>
      <dgm:spPr/>
      <dgm:t>
        <a:bodyPr/>
        <a:lstStyle/>
        <a:p>
          <a:endParaRPr lang="en-US"/>
        </a:p>
      </dgm:t>
    </dgm:pt>
    <dgm:pt modelId="{F01B139B-E4AA-4057-BA9B-C3108C508CFC}" type="sibTrans" cxnId="{B9A293F9-8A70-448C-962D-0366F3EE1FE7}">
      <dgm:prSet/>
      <dgm:spPr/>
      <dgm:t>
        <a:bodyPr/>
        <a:lstStyle/>
        <a:p>
          <a:endParaRPr lang="en-US"/>
        </a:p>
      </dgm:t>
    </dgm:pt>
    <dgm:pt modelId="{BD01B7D4-A65D-425F-91D7-2F481B2273FF}" type="pres">
      <dgm:prSet presAssocID="{E5BA08E9-317C-4A32-AA8A-6AB77AE85E73}" presName="Name0" presStyleCnt="0">
        <dgm:presLayoutVars>
          <dgm:chMax val="7"/>
          <dgm:chPref val="7"/>
          <dgm:dir/>
          <dgm:animLvl val="lvl"/>
        </dgm:presLayoutVars>
      </dgm:prSet>
      <dgm:spPr/>
    </dgm:pt>
    <dgm:pt modelId="{6670B623-B7C7-403F-BE28-B23BA65C5FE5}" type="pres">
      <dgm:prSet presAssocID="{89989C5F-281A-4EB3-9DCD-56B1A663B389}" presName="Accent1" presStyleCnt="0"/>
      <dgm:spPr/>
    </dgm:pt>
    <dgm:pt modelId="{8E4271CC-DB8A-4838-BE27-926931F76D3C}" type="pres">
      <dgm:prSet presAssocID="{89989C5F-281A-4EB3-9DCD-56B1A663B389}" presName="Accent" presStyleLbl="node1" presStyleIdx="0" presStyleCnt="3"/>
      <dgm:spPr>
        <a:solidFill>
          <a:schemeClr val="accent1">
            <a:lumMod val="40000"/>
            <a:lumOff val="60000"/>
          </a:schemeClr>
        </a:solidFill>
      </dgm:spPr>
    </dgm:pt>
    <dgm:pt modelId="{D38C23FE-AAFF-4DA7-8002-E808DCF326C5}" type="pres">
      <dgm:prSet presAssocID="{89989C5F-281A-4EB3-9DCD-56B1A663B389}" presName="Parent1" presStyleLbl="revTx" presStyleIdx="0" presStyleCnt="3">
        <dgm:presLayoutVars>
          <dgm:chMax val="1"/>
          <dgm:chPref val="1"/>
          <dgm:bulletEnabled val="1"/>
        </dgm:presLayoutVars>
      </dgm:prSet>
      <dgm:spPr/>
    </dgm:pt>
    <dgm:pt modelId="{2FB46837-D1D8-4D99-995D-FAFA0B765649}" type="pres">
      <dgm:prSet presAssocID="{9F298733-CB98-41D7-9DD5-CC466CA5F818}" presName="Accent2" presStyleCnt="0"/>
      <dgm:spPr/>
    </dgm:pt>
    <dgm:pt modelId="{4A51C1BA-AF5A-4919-BF34-06EBA7DD3714}" type="pres">
      <dgm:prSet presAssocID="{9F298733-CB98-41D7-9DD5-CC466CA5F818}" presName="Accent" presStyleLbl="node1" presStyleIdx="1" presStyleCnt="3"/>
      <dgm:spPr/>
    </dgm:pt>
    <dgm:pt modelId="{8AB9B7FE-E265-4972-8FA2-265613009653}" type="pres">
      <dgm:prSet presAssocID="{9F298733-CB98-41D7-9DD5-CC466CA5F818}" presName="Parent2" presStyleLbl="revTx" presStyleIdx="1" presStyleCnt="3">
        <dgm:presLayoutVars>
          <dgm:chMax val="1"/>
          <dgm:chPref val="1"/>
          <dgm:bulletEnabled val="1"/>
        </dgm:presLayoutVars>
      </dgm:prSet>
      <dgm:spPr/>
    </dgm:pt>
    <dgm:pt modelId="{A28CA45E-1EBD-4EBF-941B-3F188AB43874}" type="pres">
      <dgm:prSet presAssocID="{159D376B-5961-4C41-A6C7-F98951CD5AAF}" presName="Accent3" presStyleCnt="0"/>
      <dgm:spPr/>
    </dgm:pt>
    <dgm:pt modelId="{1E192157-DE31-4206-8200-EB94E7C162FD}" type="pres">
      <dgm:prSet presAssocID="{159D376B-5961-4C41-A6C7-F98951CD5AAF}" presName="Accent" presStyleLbl="node1" presStyleIdx="2" presStyleCnt="3"/>
      <dgm:spPr/>
    </dgm:pt>
    <dgm:pt modelId="{939F2031-B5D2-4F93-B555-754CD1CAB7D8}" type="pres">
      <dgm:prSet presAssocID="{159D376B-5961-4C41-A6C7-F98951CD5AAF}" presName="Parent3" presStyleLbl="revTx" presStyleIdx="2" presStyleCnt="3">
        <dgm:presLayoutVars>
          <dgm:chMax val="1"/>
          <dgm:chPref val="1"/>
          <dgm:bulletEnabled val="1"/>
        </dgm:presLayoutVars>
      </dgm:prSet>
      <dgm:spPr/>
    </dgm:pt>
  </dgm:ptLst>
  <dgm:cxnLst>
    <dgm:cxn modelId="{8A0B9E29-9373-4AC2-A843-CADBC92F9126}" type="presOf" srcId="{89989C5F-281A-4EB3-9DCD-56B1A663B389}" destId="{D38C23FE-AAFF-4DA7-8002-E808DCF326C5}" srcOrd="0" destOrd="0" presId="urn:microsoft.com/office/officeart/2009/layout/CircleArrowProcess"/>
    <dgm:cxn modelId="{71FE4183-96CE-41AB-8235-0F15A7D127A8}" srcId="{E5BA08E9-317C-4A32-AA8A-6AB77AE85E73}" destId="{89989C5F-281A-4EB3-9DCD-56B1A663B389}" srcOrd="0" destOrd="0" parTransId="{EBFAE550-C278-4419-9D2B-FB4ABA106487}" sibTransId="{D1EBE43D-BC43-43F1-B411-77AD3E6F56E9}"/>
    <dgm:cxn modelId="{BF487BA0-5584-40E3-AB12-43909549FE97}" type="presOf" srcId="{159D376B-5961-4C41-A6C7-F98951CD5AAF}" destId="{939F2031-B5D2-4F93-B555-754CD1CAB7D8}" srcOrd="0" destOrd="0" presId="urn:microsoft.com/office/officeart/2009/layout/CircleArrowProcess"/>
    <dgm:cxn modelId="{F2CB87A5-DF4B-4EFD-8CA1-00E4CEC882BD}" srcId="{E5BA08E9-317C-4A32-AA8A-6AB77AE85E73}" destId="{9F298733-CB98-41D7-9DD5-CC466CA5F818}" srcOrd="1" destOrd="0" parTransId="{A4C6B721-7582-4754-B7A9-AD435ABF2B53}" sibTransId="{F6E52431-6A86-4343-8316-BD5B0E789330}"/>
    <dgm:cxn modelId="{0B9236CA-5406-4EA6-B0A7-5117EED8222B}" type="presOf" srcId="{9F298733-CB98-41D7-9DD5-CC466CA5F818}" destId="{8AB9B7FE-E265-4972-8FA2-265613009653}" srcOrd="0" destOrd="0" presId="urn:microsoft.com/office/officeart/2009/layout/CircleArrowProcess"/>
    <dgm:cxn modelId="{58C25FD7-0336-4523-ACC7-6221015075DF}" type="presOf" srcId="{E5BA08E9-317C-4A32-AA8A-6AB77AE85E73}" destId="{BD01B7D4-A65D-425F-91D7-2F481B2273FF}" srcOrd="0" destOrd="0" presId="urn:microsoft.com/office/officeart/2009/layout/CircleArrowProcess"/>
    <dgm:cxn modelId="{B9A293F9-8A70-448C-962D-0366F3EE1FE7}" srcId="{E5BA08E9-317C-4A32-AA8A-6AB77AE85E73}" destId="{159D376B-5961-4C41-A6C7-F98951CD5AAF}" srcOrd="2" destOrd="0" parTransId="{1FF3E709-3B29-4170-8B6A-7B7787D2713E}" sibTransId="{F01B139B-E4AA-4057-BA9B-C3108C508CFC}"/>
    <dgm:cxn modelId="{5A079D37-07AE-4F90-BFF0-CD49C169CF78}" type="presParOf" srcId="{BD01B7D4-A65D-425F-91D7-2F481B2273FF}" destId="{6670B623-B7C7-403F-BE28-B23BA65C5FE5}" srcOrd="0" destOrd="0" presId="urn:microsoft.com/office/officeart/2009/layout/CircleArrowProcess"/>
    <dgm:cxn modelId="{7F4B1641-7FAC-49BC-A805-3F17F4E3934E}" type="presParOf" srcId="{6670B623-B7C7-403F-BE28-B23BA65C5FE5}" destId="{8E4271CC-DB8A-4838-BE27-926931F76D3C}" srcOrd="0" destOrd="0" presId="urn:microsoft.com/office/officeart/2009/layout/CircleArrowProcess"/>
    <dgm:cxn modelId="{4D9CF9F5-A4B1-4034-B0D5-566193ED02EC}" type="presParOf" srcId="{BD01B7D4-A65D-425F-91D7-2F481B2273FF}" destId="{D38C23FE-AAFF-4DA7-8002-E808DCF326C5}" srcOrd="1" destOrd="0" presId="urn:microsoft.com/office/officeart/2009/layout/CircleArrowProcess"/>
    <dgm:cxn modelId="{91332B24-0CD2-4290-BFAB-1A696794F345}" type="presParOf" srcId="{BD01B7D4-A65D-425F-91D7-2F481B2273FF}" destId="{2FB46837-D1D8-4D99-995D-FAFA0B765649}" srcOrd="2" destOrd="0" presId="urn:microsoft.com/office/officeart/2009/layout/CircleArrowProcess"/>
    <dgm:cxn modelId="{533ACE16-A3A4-4BBB-93E5-C0B6E35B189C}" type="presParOf" srcId="{2FB46837-D1D8-4D99-995D-FAFA0B765649}" destId="{4A51C1BA-AF5A-4919-BF34-06EBA7DD3714}" srcOrd="0" destOrd="0" presId="urn:microsoft.com/office/officeart/2009/layout/CircleArrowProcess"/>
    <dgm:cxn modelId="{C76F2EA9-F840-40AD-90EA-F3E6812709B5}" type="presParOf" srcId="{BD01B7D4-A65D-425F-91D7-2F481B2273FF}" destId="{8AB9B7FE-E265-4972-8FA2-265613009653}" srcOrd="3" destOrd="0" presId="urn:microsoft.com/office/officeart/2009/layout/CircleArrowProcess"/>
    <dgm:cxn modelId="{54DC8121-44E8-4192-B40D-9176CA6524F9}" type="presParOf" srcId="{BD01B7D4-A65D-425F-91D7-2F481B2273FF}" destId="{A28CA45E-1EBD-4EBF-941B-3F188AB43874}" srcOrd="4" destOrd="0" presId="urn:microsoft.com/office/officeart/2009/layout/CircleArrowProcess"/>
    <dgm:cxn modelId="{52B2A017-0BA0-43A3-BE90-96641852EC8A}" type="presParOf" srcId="{A28CA45E-1EBD-4EBF-941B-3F188AB43874}" destId="{1E192157-DE31-4206-8200-EB94E7C162FD}" srcOrd="0" destOrd="0" presId="urn:microsoft.com/office/officeart/2009/layout/CircleArrowProcess"/>
    <dgm:cxn modelId="{3C811A59-89D6-4611-A72A-34ECEB1EAA23}" type="presParOf" srcId="{BD01B7D4-A65D-425F-91D7-2F481B2273FF}" destId="{939F2031-B5D2-4F93-B555-754CD1CAB7D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1E962-7C86-4BBB-A096-150CA872C5AB}">
      <dsp:nvSpPr>
        <dsp:cNvPr id="0" name=""/>
        <dsp:cNvSpPr/>
      </dsp:nvSpPr>
      <dsp:spPr>
        <a:xfrm>
          <a:off x="1427" y="0"/>
          <a:ext cx="3711598" cy="5418667"/>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期刊</a:t>
          </a:r>
          <a:r>
            <a:rPr lang="en-US" sz="5800" kern="1200" dirty="0">
              <a:latin typeface="微软雅黑" panose="020B0503020204020204" pitchFamily="34" charset="-122"/>
              <a:ea typeface="微软雅黑" panose="020B0503020204020204" pitchFamily="34" charset="-122"/>
            </a:rPr>
            <a:t> </a:t>
          </a:r>
          <a:endParaRPr lang="en-US" sz="5800" kern="1200" dirty="0">
            <a:latin typeface="微软雅黑" panose="020B0503020204020204" pitchFamily="34" charset="-122"/>
            <a:ea typeface="微软雅黑" panose="020B0503020204020204" pitchFamily="34" charset="-122"/>
            <a:cs typeface="Arial" panose="020B0604020202020204" pitchFamily="34" charset="0"/>
          </a:endParaRPr>
        </a:p>
      </dsp:txBody>
      <dsp:txXfrm>
        <a:off x="1427" y="0"/>
        <a:ext cx="3711598" cy="1625600"/>
      </dsp:txXfrm>
    </dsp:sp>
    <dsp:sp modelId="{DE847DBE-71C6-4D0C-A94A-D04264210123}">
      <dsp:nvSpPr>
        <dsp:cNvPr id="0" name=""/>
        <dsp:cNvSpPr/>
      </dsp:nvSpPr>
      <dsp:spPr>
        <a:xfrm>
          <a:off x="372587" y="1627187"/>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全球</a:t>
          </a:r>
          <a:r>
            <a:rPr lang="en-US" alt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4</a:t>
          </a:r>
          <a:r>
            <a:rPr 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,800</a:t>
          </a:r>
          <a:r>
            <a:rPr 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多种</a:t>
          </a:r>
          <a:endParaRPr lang="en-US" alt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marL="0" lvl="0" indent="0" algn="ctr" defTabSz="889000">
            <a:lnSpc>
              <a:spcPct val="90000"/>
            </a:lnSpc>
            <a:spcBef>
              <a:spcPct val="0"/>
            </a:spcBef>
            <a:spcAft>
              <a:spcPct val="35000"/>
            </a:spcAft>
            <a:buNone/>
          </a:pPr>
          <a:r>
            <a:rPr lang="zh-CN"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全文刊</a:t>
          </a:r>
          <a:endParaRPr lang="en-US" sz="2000" kern="1200"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dsp:txBody>
      <dsp:txXfrm>
        <a:off x="420439" y="1675039"/>
        <a:ext cx="2873574" cy="1538098"/>
      </dsp:txXfrm>
    </dsp:sp>
    <dsp:sp modelId="{71851F5D-AB55-4B95-98FE-ECCDDC512E6D}">
      <dsp:nvSpPr>
        <dsp:cNvPr id="0" name=""/>
        <dsp:cNvSpPr/>
      </dsp:nvSpPr>
      <dsp:spPr>
        <a:xfrm>
          <a:off x="372587" y="3512343"/>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l" defTabSz="1066800">
            <a:lnSpc>
              <a:spcPct val="90000"/>
            </a:lnSpc>
            <a:spcBef>
              <a:spcPct val="0"/>
            </a:spcBef>
            <a:spcAft>
              <a:spcPct val="35000"/>
            </a:spcAft>
            <a:buNone/>
          </a:pPr>
          <a:r>
            <a:rPr lang="en-US" altLang="zh-CN" sz="24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ProQuest Technology Collection</a:t>
          </a:r>
          <a:endParaRPr lang="en-US" sz="24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endParaRPr>
        </a:p>
      </dsp:txBody>
      <dsp:txXfrm>
        <a:off x="420439" y="3560195"/>
        <a:ext cx="2873574" cy="1538098"/>
      </dsp:txXfrm>
    </dsp:sp>
    <dsp:sp modelId="{01FADFFE-D8B6-4DDF-993B-9A90BAC5D03D}">
      <dsp:nvSpPr>
        <dsp:cNvPr id="0" name=""/>
        <dsp:cNvSpPr/>
      </dsp:nvSpPr>
      <dsp:spPr>
        <a:xfrm>
          <a:off x="3991396" y="0"/>
          <a:ext cx="3711598" cy="5418667"/>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cs typeface="Arial" panose="020B0604020202020204" pitchFamily="34" charset="0"/>
            </a:rPr>
            <a:t>书</a:t>
          </a:r>
          <a:endParaRPr lang="en-US" sz="3200" kern="1200" dirty="0">
            <a:latin typeface="微软雅黑" panose="020B0503020204020204" pitchFamily="34" charset="-122"/>
            <a:ea typeface="微软雅黑" panose="020B0503020204020204" pitchFamily="34" charset="-122"/>
            <a:cs typeface="Arial" panose="020B0604020202020204" pitchFamily="34" charset="0"/>
          </a:endParaRPr>
        </a:p>
      </dsp:txBody>
      <dsp:txXfrm>
        <a:off x="3991396" y="0"/>
        <a:ext cx="3711598" cy="1625600"/>
      </dsp:txXfrm>
    </dsp:sp>
    <dsp:sp modelId="{FCE39FFA-00C9-461B-B21B-A3FEE8B0195B}">
      <dsp:nvSpPr>
        <dsp:cNvPr id="0" name=""/>
        <dsp:cNvSpPr/>
      </dsp:nvSpPr>
      <dsp:spPr>
        <a:xfrm>
          <a:off x="4362556" y="1627187"/>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cs typeface="Arial" panose="020B0604020202020204" pitchFamily="34" charset="0"/>
            </a:rPr>
            <a:t>全球</a:t>
          </a:r>
          <a:r>
            <a:rPr lang="en-US" altLang="zh-CN" sz="2000" kern="1200" dirty="0">
              <a:latin typeface="微软雅黑" panose="020B0503020204020204" pitchFamily="34" charset="-122"/>
              <a:ea typeface="微软雅黑" panose="020B0503020204020204" pitchFamily="34" charset="-122"/>
              <a:cs typeface="Arial" panose="020B0604020202020204" pitchFamily="34" charset="0"/>
            </a:rPr>
            <a:t>100</a:t>
          </a:r>
          <a:r>
            <a:rPr lang="zh-CN" altLang="en-US" sz="2000" kern="1200" dirty="0">
              <a:latin typeface="微软雅黑" panose="020B0503020204020204" pitchFamily="34" charset="-122"/>
              <a:ea typeface="微软雅黑" panose="020B0503020204020204" pitchFamily="34" charset="-122"/>
              <a:cs typeface="Arial" panose="020B0604020202020204" pitchFamily="34" charset="0"/>
            </a:rPr>
            <a:t>万多本（可</a:t>
          </a:r>
          <a:r>
            <a:rPr lang="en-US" altLang="zh-CN" sz="2000" kern="1200" dirty="0">
              <a:latin typeface="微软雅黑" panose="020B0503020204020204" pitchFamily="34" charset="-122"/>
              <a:ea typeface="微软雅黑" panose="020B0503020204020204" pitchFamily="34" charset="-122"/>
              <a:cs typeface="Arial" panose="020B0604020202020204" pitchFamily="34" charset="0"/>
            </a:rPr>
            <a:t>DDA)</a:t>
          </a:r>
          <a:endParaRPr lang="en-US" sz="2000" kern="1200" dirty="0">
            <a:latin typeface="微软雅黑" panose="020B0503020204020204" pitchFamily="34" charset="-122"/>
            <a:ea typeface="微软雅黑" panose="020B0503020204020204" pitchFamily="34" charset="-122"/>
            <a:cs typeface="Arial" panose="020B0604020202020204" pitchFamily="34" charset="0"/>
          </a:endParaRPr>
        </a:p>
      </dsp:txBody>
      <dsp:txXfrm>
        <a:off x="4410408" y="1675039"/>
        <a:ext cx="2873574" cy="1538098"/>
      </dsp:txXfrm>
    </dsp:sp>
    <dsp:sp modelId="{8EDAC4CC-C33A-4B03-818C-FD93982C385E}">
      <dsp:nvSpPr>
        <dsp:cNvPr id="0" name=""/>
        <dsp:cNvSpPr/>
      </dsp:nvSpPr>
      <dsp:spPr>
        <a:xfrm>
          <a:off x="4362556" y="3512343"/>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52B1DF">
                  <a:lumMod val="20000"/>
                  <a:lumOff val="80000"/>
                </a:srgbClr>
              </a:solidFill>
              <a:latin typeface="微软雅黑" panose="020B0503020204020204" pitchFamily="34" charset="-122"/>
              <a:ea typeface="微软雅黑" panose="020B0503020204020204" pitchFamily="34" charset="-122"/>
              <a:cs typeface="Arial" panose="020B0604020202020204" pitchFamily="34" charset="0"/>
            </a:rPr>
            <a:t>ProQuest Ebook Central </a:t>
          </a:r>
        </a:p>
      </dsp:txBody>
      <dsp:txXfrm>
        <a:off x="4410408" y="3560195"/>
        <a:ext cx="2873574" cy="1538098"/>
      </dsp:txXfrm>
    </dsp:sp>
    <dsp:sp modelId="{B34291F7-4659-4635-82E6-D1088A9CE34D}">
      <dsp:nvSpPr>
        <dsp:cNvPr id="0" name=""/>
        <dsp:cNvSpPr/>
      </dsp:nvSpPr>
      <dsp:spPr>
        <a:xfrm>
          <a:off x="7981364" y="0"/>
          <a:ext cx="3711598" cy="5418667"/>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cs typeface="Arial" panose="020B0604020202020204" pitchFamily="34" charset="0"/>
            </a:rPr>
            <a:t>论文</a:t>
          </a:r>
          <a:endParaRPr lang="en-US" sz="3200" kern="1200" dirty="0">
            <a:latin typeface="微软雅黑" panose="020B0503020204020204" pitchFamily="34" charset="-122"/>
            <a:ea typeface="微软雅黑" panose="020B0503020204020204" pitchFamily="34" charset="-122"/>
            <a:cs typeface="Arial" panose="020B0604020202020204" pitchFamily="34" charset="0"/>
          </a:endParaRPr>
        </a:p>
      </dsp:txBody>
      <dsp:txXfrm>
        <a:off x="7981364" y="0"/>
        <a:ext cx="3711598" cy="1625600"/>
      </dsp:txXfrm>
    </dsp:sp>
    <dsp:sp modelId="{5827CC37-437C-4610-B303-E02956433D2F}">
      <dsp:nvSpPr>
        <dsp:cNvPr id="0" name=""/>
        <dsp:cNvSpPr/>
      </dsp:nvSpPr>
      <dsp:spPr>
        <a:xfrm>
          <a:off x="8352524" y="1627187"/>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微软雅黑" panose="020B0503020204020204" pitchFamily="34" charset="-122"/>
              <a:ea typeface="微软雅黑" panose="020B0503020204020204" pitchFamily="34" charset="-122"/>
              <a:cs typeface="Arial" panose="020B0604020202020204" pitchFamily="34" charset="0"/>
            </a:rPr>
            <a:t>76</a:t>
          </a:r>
          <a:r>
            <a:rPr lang="zh-CN" altLang="en-US" sz="2000" kern="1200" dirty="0">
              <a:latin typeface="微软雅黑" panose="020B0503020204020204" pitchFamily="34" charset="-122"/>
              <a:ea typeface="微软雅黑" panose="020B0503020204020204" pitchFamily="34" charset="-122"/>
              <a:cs typeface="Arial" panose="020B0604020202020204" pitchFamily="34" charset="0"/>
            </a:rPr>
            <a:t>万多篇</a:t>
          </a:r>
          <a:endParaRPr lang="en-US" sz="2000" kern="1200" dirty="0">
            <a:latin typeface="微软雅黑" panose="020B0503020204020204" pitchFamily="34" charset="-122"/>
            <a:ea typeface="微软雅黑" panose="020B0503020204020204" pitchFamily="34" charset="-122"/>
            <a:cs typeface="Arial" panose="020B0604020202020204" pitchFamily="34" charset="0"/>
          </a:endParaRPr>
        </a:p>
      </dsp:txBody>
      <dsp:txXfrm>
        <a:off x="8400376" y="1675039"/>
        <a:ext cx="2873574" cy="1538098"/>
      </dsp:txXfrm>
    </dsp:sp>
    <dsp:sp modelId="{29ECBA82-80EF-4792-A924-97FFAA0F4A5D}">
      <dsp:nvSpPr>
        <dsp:cNvPr id="0" name=""/>
        <dsp:cNvSpPr/>
      </dsp:nvSpPr>
      <dsp:spPr>
        <a:xfrm>
          <a:off x="8352524" y="3512343"/>
          <a:ext cx="2969278" cy="163380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PQDT </a:t>
          </a:r>
          <a:r>
            <a:rPr lang="zh-CN" altLang="en-US" sz="20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全文库（单独的检索平台）</a:t>
          </a:r>
          <a:r>
            <a:rPr lang="en-US" sz="20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2000" kern="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dsp:txBody>
      <dsp:txXfrm>
        <a:off x="8400376" y="3560195"/>
        <a:ext cx="2873574" cy="1538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D995A-0A95-4B39-9D9A-421D84936830}">
      <dsp:nvSpPr>
        <dsp:cNvPr id="0" name=""/>
        <dsp:cNvSpPr/>
      </dsp:nvSpPr>
      <dsp:spPr>
        <a:xfrm>
          <a:off x="2585" y="2622629"/>
          <a:ext cx="6998126" cy="2432024"/>
        </a:xfrm>
        <a:prstGeom prst="roundRect">
          <a:avLst>
            <a:gd name="adj" fmla="val 10000"/>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altLang="zh-CN" sz="4800" kern="1200"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t>ProQuest Technology Collection</a:t>
          </a:r>
          <a:endParaRPr lang="en-US" sz="4800" kern="1200" dirty="0"/>
        </a:p>
      </dsp:txBody>
      <dsp:txXfrm>
        <a:off x="73817" y="2693861"/>
        <a:ext cx="6855662" cy="2289560"/>
      </dsp:txXfrm>
    </dsp:sp>
    <dsp:sp modelId="{5EBC29B6-6BB9-4005-AF93-7F903567B095}">
      <dsp:nvSpPr>
        <dsp:cNvPr id="0" name=""/>
        <dsp:cNvSpPr/>
      </dsp:nvSpPr>
      <dsp:spPr>
        <a:xfrm>
          <a:off x="2585" y="1981"/>
          <a:ext cx="3358026" cy="2432024"/>
        </a:xfrm>
        <a:prstGeom prst="roundRect">
          <a:avLst>
            <a:gd name="adj" fmla="val 10000"/>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Advanced Technologies &amp; Aerospace Collection‎</a:t>
          </a:r>
        </a:p>
      </dsp:txBody>
      <dsp:txXfrm>
        <a:off x="73817" y="73213"/>
        <a:ext cx="3215562" cy="2289560"/>
      </dsp:txXfrm>
    </dsp:sp>
    <dsp:sp modelId="{60CD1045-A6F4-4C24-B9FA-A732F1DBF4C2}">
      <dsp:nvSpPr>
        <dsp:cNvPr id="0" name=""/>
        <dsp:cNvSpPr/>
      </dsp:nvSpPr>
      <dsp:spPr>
        <a:xfrm>
          <a:off x="3642685" y="1981"/>
          <a:ext cx="3358026" cy="2432024"/>
        </a:xfrm>
        <a:prstGeom prst="roundRect">
          <a:avLst>
            <a:gd name="adj" fmla="val 10000"/>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Materials Science &amp; Engineering Collection‎</a:t>
          </a:r>
        </a:p>
      </dsp:txBody>
      <dsp:txXfrm>
        <a:off x="3713917" y="73213"/>
        <a:ext cx="3215562" cy="2289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91A7B-513B-432F-A017-42BA9A567127}">
      <dsp:nvSpPr>
        <dsp:cNvPr id="0" name=""/>
        <dsp:cNvSpPr/>
      </dsp:nvSpPr>
      <dsp:spPr>
        <a:xfrm>
          <a:off x="4904185" y="3107379"/>
          <a:ext cx="3149172" cy="261023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ProQuest Ebook Central</a:t>
          </a:r>
        </a:p>
      </dsp:txBody>
      <dsp:txXfrm>
        <a:off x="5365371" y="3489639"/>
        <a:ext cx="2226800" cy="1845716"/>
      </dsp:txXfrm>
    </dsp:sp>
    <dsp:sp modelId="{10A49A86-D495-4476-B6F9-46168EF741DC}">
      <dsp:nvSpPr>
        <dsp:cNvPr id="0" name=""/>
        <dsp:cNvSpPr/>
      </dsp:nvSpPr>
      <dsp:spPr>
        <a:xfrm rot="12900000">
          <a:off x="3510115" y="2607692"/>
          <a:ext cx="1844681" cy="743917"/>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5970C84-3B92-4D46-9358-38FABEA48BB7}">
      <dsp:nvSpPr>
        <dsp:cNvPr id="0" name=""/>
        <dsp:cNvSpPr/>
      </dsp:nvSpPr>
      <dsp:spPr>
        <a:xfrm>
          <a:off x="2437056" y="1458728"/>
          <a:ext cx="2479724" cy="1983779"/>
        </a:xfrm>
        <a:prstGeom prst="roundRect">
          <a:avLst>
            <a:gd name="adj" fmla="val 10000"/>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ebrary</a:t>
          </a:r>
        </a:p>
      </dsp:txBody>
      <dsp:txXfrm>
        <a:off x="2495159" y="1516831"/>
        <a:ext cx="2363518" cy="1867573"/>
      </dsp:txXfrm>
    </dsp:sp>
    <dsp:sp modelId="{FD5FE5A7-9B45-42B2-AF76-94081C3AF84C}">
      <dsp:nvSpPr>
        <dsp:cNvPr id="0" name=""/>
        <dsp:cNvSpPr/>
      </dsp:nvSpPr>
      <dsp:spPr>
        <a:xfrm rot="16200000">
          <a:off x="5479286" y="1619592"/>
          <a:ext cx="1998970" cy="743917"/>
        </a:xfrm>
        <a:prstGeom prst="leftArrow">
          <a:avLst>
            <a:gd name="adj1" fmla="val 60000"/>
            <a:gd name="adj2" fmla="val 50000"/>
          </a:avLst>
        </a:prstGeom>
        <a:solidFill>
          <a:schemeClr val="accent2">
            <a:hueOff val="0"/>
            <a:satOff val="0"/>
            <a:lumOff val="249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3BB5A48-EE8D-43B9-A50A-2052637DAC1C}">
      <dsp:nvSpPr>
        <dsp:cNvPr id="0" name=""/>
        <dsp:cNvSpPr/>
      </dsp:nvSpPr>
      <dsp:spPr>
        <a:xfrm>
          <a:off x="5238909" y="176"/>
          <a:ext cx="2479724" cy="1983779"/>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EBL</a:t>
          </a:r>
        </a:p>
      </dsp:txBody>
      <dsp:txXfrm>
        <a:off x="5297012" y="58279"/>
        <a:ext cx="2363518" cy="1867573"/>
      </dsp:txXfrm>
    </dsp:sp>
    <dsp:sp modelId="{AB42152E-8DCD-4139-8DF3-AF971158812A}">
      <dsp:nvSpPr>
        <dsp:cNvPr id="0" name=""/>
        <dsp:cNvSpPr/>
      </dsp:nvSpPr>
      <dsp:spPr>
        <a:xfrm rot="19500000">
          <a:off x="7602746" y="2607692"/>
          <a:ext cx="1844681" cy="743917"/>
        </a:xfrm>
        <a:prstGeom prst="leftArrow">
          <a:avLst>
            <a:gd name="adj1" fmla="val 60000"/>
            <a:gd name="adj2" fmla="val 50000"/>
          </a:avLst>
        </a:prstGeom>
        <a:solidFill>
          <a:schemeClr val="accent2">
            <a:hueOff val="0"/>
            <a:satOff val="0"/>
            <a:lumOff val="498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9808F5D-64FC-46BA-86E3-1C368A7F3269}">
      <dsp:nvSpPr>
        <dsp:cNvPr id="0" name=""/>
        <dsp:cNvSpPr/>
      </dsp:nvSpPr>
      <dsp:spPr>
        <a:xfrm>
          <a:off x="8040762" y="1458728"/>
          <a:ext cx="2479724" cy="1983779"/>
        </a:xfrm>
        <a:prstGeom prst="roundRect">
          <a:avLst>
            <a:gd name="adj" fmla="val 10000"/>
          </a:avLst>
        </a:prstGeom>
        <a:solidFill>
          <a:schemeClr val="accent2">
            <a:hueOff val="0"/>
            <a:satOff val="0"/>
            <a:lumOff val="4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MyiLibrary</a:t>
          </a:r>
        </a:p>
      </dsp:txBody>
      <dsp:txXfrm>
        <a:off x="8098865" y="1516831"/>
        <a:ext cx="2363518" cy="18675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294B3-37CE-471D-B025-E815BE4C9780}">
      <dsp:nvSpPr>
        <dsp:cNvPr id="0" name=""/>
        <dsp:cNvSpPr/>
      </dsp:nvSpPr>
      <dsp:spPr>
        <a:xfrm>
          <a:off x="0" y="523203"/>
          <a:ext cx="4606636"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0BDCEF-D292-412A-BD40-F3A1217CD3F4}">
      <dsp:nvSpPr>
        <dsp:cNvPr id="0" name=""/>
        <dsp:cNvSpPr/>
      </dsp:nvSpPr>
      <dsp:spPr>
        <a:xfrm>
          <a:off x="230331" y="316563"/>
          <a:ext cx="322464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4" tIns="0" rIns="121884" bIns="0" numCol="1" spcCol="1270" anchor="ctr" anchorCtr="0">
          <a:noAutofit/>
        </a:bodyPr>
        <a:lstStyle/>
        <a:p>
          <a:pPr marL="0" lvl="0" indent="0" algn="l" defTabSz="622300">
            <a:lnSpc>
              <a:spcPct val="90000"/>
            </a:lnSpc>
            <a:spcBef>
              <a:spcPct val="0"/>
            </a:spcBef>
            <a:spcAft>
              <a:spcPct val="35000"/>
            </a:spcAft>
            <a:buNone/>
          </a:pPr>
          <a:r>
            <a:rPr lang="en-US" altLang="en-US" sz="1400" b="1" kern="1200" dirty="0">
              <a:solidFill>
                <a:schemeClr val="bg1"/>
              </a:solidFill>
              <a:latin typeface="微软雅黑" panose="020B0503020204020204" pitchFamily="34" charset="-122"/>
              <a:ea typeface="微软雅黑" panose="020B0503020204020204" pitchFamily="34" charset="-122"/>
            </a:rPr>
            <a:t>http://pqdt.calis.edu.cn/</a:t>
          </a:r>
          <a:endParaRPr lang="en-US" sz="1400" kern="1200" dirty="0"/>
        </a:p>
      </dsp:txBody>
      <dsp:txXfrm>
        <a:off x="250506" y="336738"/>
        <a:ext cx="3184295" cy="372930"/>
      </dsp:txXfrm>
    </dsp:sp>
    <dsp:sp modelId="{BD927AD5-FE6F-418B-9060-A83635EA05FB}">
      <dsp:nvSpPr>
        <dsp:cNvPr id="0" name=""/>
        <dsp:cNvSpPr/>
      </dsp:nvSpPr>
      <dsp:spPr>
        <a:xfrm>
          <a:off x="0" y="1158244"/>
          <a:ext cx="4606636"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F1C54-D366-45BC-A8A4-6B3BD1E56E80}">
      <dsp:nvSpPr>
        <dsp:cNvPr id="0" name=""/>
        <dsp:cNvSpPr/>
      </dsp:nvSpPr>
      <dsp:spPr>
        <a:xfrm>
          <a:off x="230331" y="951603"/>
          <a:ext cx="322464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4" tIns="0" rIns="121884" bIns="0" numCol="1" spcCol="1270" anchor="ctr" anchorCtr="0">
          <a:noAutofit/>
        </a:bodyPr>
        <a:lstStyle/>
        <a:p>
          <a:pPr marL="0" lvl="0" indent="0" algn="l" defTabSz="622300">
            <a:lnSpc>
              <a:spcPct val="90000"/>
            </a:lnSpc>
            <a:spcBef>
              <a:spcPct val="0"/>
            </a:spcBef>
            <a:spcAft>
              <a:spcPct val="35000"/>
            </a:spcAft>
            <a:buNone/>
          </a:pPr>
          <a:r>
            <a:rPr lang="en-US" altLang="en-US" sz="1400" b="1" kern="1200" dirty="0">
              <a:solidFill>
                <a:schemeClr val="bg1"/>
              </a:solidFill>
              <a:latin typeface="微软雅黑" panose="020B0503020204020204" pitchFamily="34" charset="-122"/>
              <a:ea typeface="微软雅黑" panose="020B0503020204020204" pitchFamily="34" charset="-122"/>
            </a:rPr>
            <a:t>http://pqdt.lib.sjtu.edu.cn/</a:t>
          </a:r>
          <a:endParaRPr lang="en-US" sz="1400" kern="1200" dirty="0"/>
        </a:p>
      </dsp:txBody>
      <dsp:txXfrm>
        <a:off x="250506" y="971778"/>
        <a:ext cx="3184295" cy="372930"/>
      </dsp:txXfrm>
    </dsp:sp>
    <dsp:sp modelId="{FB16A190-319D-461A-85FA-C01A85EDA372}">
      <dsp:nvSpPr>
        <dsp:cNvPr id="0" name=""/>
        <dsp:cNvSpPr/>
      </dsp:nvSpPr>
      <dsp:spPr>
        <a:xfrm>
          <a:off x="0" y="1793284"/>
          <a:ext cx="4606636"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FD462-A71E-4B01-A4B0-D311BB12E0FB}">
      <dsp:nvSpPr>
        <dsp:cNvPr id="0" name=""/>
        <dsp:cNvSpPr/>
      </dsp:nvSpPr>
      <dsp:spPr>
        <a:xfrm>
          <a:off x="230331" y="1586644"/>
          <a:ext cx="3224645"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4" tIns="0" rIns="121884" bIns="0" numCol="1" spcCol="1270" anchor="ctr" anchorCtr="0">
          <a:noAutofit/>
        </a:bodyPr>
        <a:lstStyle/>
        <a:p>
          <a:pPr marL="0" lvl="0" indent="0" algn="l" defTabSz="622300">
            <a:lnSpc>
              <a:spcPct val="90000"/>
            </a:lnSpc>
            <a:spcBef>
              <a:spcPct val="0"/>
            </a:spcBef>
            <a:spcAft>
              <a:spcPct val="35000"/>
            </a:spcAft>
            <a:buNone/>
          </a:pPr>
          <a:r>
            <a:rPr lang="en-US" altLang="en-US" sz="1400" b="1" kern="1200" dirty="0">
              <a:solidFill>
                <a:schemeClr val="bg1"/>
              </a:solidFill>
              <a:latin typeface="微软雅黑" panose="020B0503020204020204" pitchFamily="34" charset="-122"/>
              <a:ea typeface="微软雅黑" panose="020B0503020204020204" pitchFamily="34" charset="-122"/>
            </a:rPr>
            <a:t>http://pqdt.bjzhongke.com.cn/</a:t>
          </a:r>
          <a:endParaRPr lang="en-US" sz="1400" kern="1200" dirty="0"/>
        </a:p>
      </dsp:txBody>
      <dsp:txXfrm>
        <a:off x="250506" y="1606819"/>
        <a:ext cx="3184295"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271CC-DB8A-4838-BE27-926931F76D3C}">
      <dsp:nvSpPr>
        <dsp:cNvPr id="0" name=""/>
        <dsp:cNvSpPr/>
      </dsp:nvSpPr>
      <dsp:spPr>
        <a:xfrm>
          <a:off x="1239070" y="1100386"/>
          <a:ext cx="2144312" cy="2144638"/>
        </a:xfrm>
        <a:prstGeom prst="circularArrow">
          <a:avLst>
            <a:gd name="adj1" fmla="val 10980"/>
            <a:gd name="adj2" fmla="val 1142322"/>
            <a:gd name="adj3" fmla="val 4500000"/>
            <a:gd name="adj4" fmla="val 10800000"/>
            <a:gd name="adj5" fmla="val 12500"/>
          </a:avLst>
        </a:prstGeom>
        <a:solidFill>
          <a:schemeClr val="accent1">
            <a:lumMod val="40000"/>
            <a:lumOff val="6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38C23FE-AAFF-4DA7-8002-E808DCF326C5}">
      <dsp:nvSpPr>
        <dsp:cNvPr id="0" name=""/>
        <dsp:cNvSpPr/>
      </dsp:nvSpPr>
      <dsp:spPr>
        <a:xfrm>
          <a:off x="1713033" y="1874665"/>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检索词</a:t>
          </a:r>
          <a:endParaRPr lang="en-US" sz="3000" kern="1200" dirty="0"/>
        </a:p>
      </dsp:txBody>
      <dsp:txXfrm>
        <a:off x="1713033" y="1874665"/>
        <a:ext cx="1191553" cy="595634"/>
      </dsp:txXfrm>
    </dsp:sp>
    <dsp:sp modelId="{4A51C1BA-AF5A-4919-BF34-06EBA7DD3714}">
      <dsp:nvSpPr>
        <dsp:cNvPr id="0" name=""/>
        <dsp:cNvSpPr/>
      </dsp:nvSpPr>
      <dsp:spPr>
        <a:xfrm>
          <a:off x="643495" y="2332640"/>
          <a:ext cx="2144312" cy="2144638"/>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AB9B7FE-E265-4972-8FA2-265613009653}">
      <dsp:nvSpPr>
        <dsp:cNvPr id="0" name=""/>
        <dsp:cNvSpPr/>
      </dsp:nvSpPr>
      <dsp:spPr>
        <a:xfrm>
          <a:off x="1119874" y="3114047"/>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算符</a:t>
          </a:r>
          <a:endParaRPr lang="en-US" sz="3000" kern="1200" dirty="0"/>
        </a:p>
      </dsp:txBody>
      <dsp:txXfrm>
        <a:off x="1119874" y="3114047"/>
        <a:ext cx="1191553" cy="595634"/>
      </dsp:txXfrm>
    </dsp:sp>
    <dsp:sp modelId="{1E192157-DE31-4206-8200-EB94E7C162FD}">
      <dsp:nvSpPr>
        <dsp:cNvPr id="0" name=""/>
        <dsp:cNvSpPr/>
      </dsp:nvSpPr>
      <dsp:spPr>
        <a:xfrm>
          <a:off x="1391689" y="3712354"/>
          <a:ext cx="1842296" cy="1843035"/>
        </a:xfrm>
        <a:prstGeom prst="blockArc">
          <a:avLst>
            <a:gd name="adj1" fmla="val 13500000"/>
            <a:gd name="adj2" fmla="val 10800000"/>
            <a:gd name="adj3" fmla="val 1274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39F2031-B5D2-4F93-B555-754CD1CAB7D8}">
      <dsp:nvSpPr>
        <dsp:cNvPr id="0" name=""/>
        <dsp:cNvSpPr/>
      </dsp:nvSpPr>
      <dsp:spPr>
        <a:xfrm>
          <a:off x="1715852" y="4355211"/>
          <a:ext cx="1191553" cy="59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字段</a:t>
          </a:r>
          <a:endParaRPr lang="en-US" sz="3000" kern="1200" dirty="0"/>
        </a:p>
      </dsp:txBody>
      <dsp:txXfrm>
        <a:off x="1715852" y="4355211"/>
        <a:ext cx="1191553" cy="59563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E1504CD9-3755-6E48-97BE-F4AD583A5D47}" type="datetimeFigureOut">
              <a:rPr lang="en-US" smtClean="0"/>
              <a:t>4/26/2019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3A835369-C703-9D42-AC58-02EB9F519683}" type="slidenum">
              <a:rPr lang="en-US" smtClean="0"/>
              <a:t>‹#›</a:t>
            </a:fld>
            <a:endParaRPr lang="en-US"/>
          </a:p>
        </p:txBody>
      </p:sp>
    </p:spTree>
    <p:custDataLst>
      <p:tags r:id="rId2"/>
    </p:custDataLst>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7DE02281-DDB9-A14E-8924-E648B5F33BFB}" type="datetimeFigureOut">
              <a:rPr lang="en-US" smtClean="0"/>
              <a:t>4/26/2019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1E313A2F-4F44-6A43-962F-0DFD3FDCC135}" type="slidenum">
              <a:rPr lang="en-US" smtClean="0"/>
              <a:t>‹#›</a:t>
            </a:fld>
            <a:endParaRPr lang="en-US"/>
          </a:p>
        </p:txBody>
      </p:sp>
    </p:spTree>
    <p:extLst>
      <p:ext uri="{BB962C8B-B14F-4D97-AF65-F5344CB8AC3E}">
        <p14:creationId xmlns:p14="http://schemas.microsoft.com/office/powerpoint/2010/main" val="15882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a:t>
            </a:fld>
            <a:endParaRPr lang="en-US"/>
          </a:p>
        </p:txBody>
      </p:sp>
    </p:spTree>
    <p:extLst>
      <p:ext uri="{BB962C8B-B14F-4D97-AF65-F5344CB8AC3E}">
        <p14:creationId xmlns:p14="http://schemas.microsoft.com/office/powerpoint/2010/main" val="27290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5307EAF-7B8A-45CD-A859-F37775DCE625}" type="slidenum">
              <a:rPr lang="en-US" altLang="zh-CN" smtClean="0">
                <a:latin typeface="Arial" charset="0"/>
              </a:rPr>
              <a:pPr>
                <a:spcBef>
                  <a:spcPct val="0"/>
                </a:spcBef>
              </a:pPr>
              <a:t>13</a:t>
            </a:fld>
            <a:endParaRPr lang="en-US" altLang="zh-CN">
              <a:latin typeface="Arial" charset="0"/>
            </a:endParaRPr>
          </a:p>
        </p:txBody>
      </p:sp>
    </p:spTree>
    <p:extLst>
      <p:ext uri="{BB962C8B-B14F-4D97-AF65-F5344CB8AC3E}">
        <p14:creationId xmlns:p14="http://schemas.microsoft.com/office/powerpoint/2010/main" val="280625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5307EAF-7B8A-45CD-A859-F37775DCE625}" type="slidenum">
              <a:rPr lang="en-US" altLang="zh-CN" smtClean="0">
                <a:latin typeface="Arial" charset="0"/>
              </a:rPr>
              <a:pPr>
                <a:spcBef>
                  <a:spcPct val="0"/>
                </a:spcBef>
              </a:pPr>
              <a:t>14</a:t>
            </a:fld>
            <a:endParaRPr lang="en-US" altLang="zh-CN">
              <a:latin typeface="Arial" charset="0"/>
            </a:endParaRPr>
          </a:p>
        </p:txBody>
      </p:sp>
    </p:spTree>
    <p:extLst>
      <p:ext uri="{BB962C8B-B14F-4D97-AF65-F5344CB8AC3E}">
        <p14:creationId xmlns:p14="http://schemas.microsoft.com/office/powerpoint/2010/main" val="32758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ebrary</a:t>
            </a:r>
          </a:p>
        </p:txBody>
      </p:sp>
      <p:sp>
        <p:nvSpPr>
          <p:cNvPr id="7168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Page </a:t>
            </a:r>
            <a:fld id="{3829CC52-5389-457D-AD52-AF90E45EA3EF}" type="slidenum">
              <a:rPr lang="en-US" altLang="zh-CN" smtClean="0">
                <a:latin typeface="Arial" charset="0"/>
              </a:rPr>
              <a:pPr>
                <a:spcBef>
                  <a:spcPct val="0"/>
                </a:spcBef>
              </a:pPr>
              <a:t>16</a:t>
            </a:fld>
            <a:endParaRPr lang="en-US" altLang="zh-CN">
              <a:latin typeface="Arial" charset="0"/>
            </a:endParaRPr>
          </a:p>
        </p:txBody>
      </p:sp>
      <p:sp>
        <p:nvSpPr>
          <p:cNvPr id="71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265328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ebrary</a:t>
            </a:r>
          </a:p>
        </p:txBody>
      </p:sp>
      <p:sp>
        <p:nvSpPr>
          <p:cNvPr id="7168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Page </a:t>
            </a:r>
            <a:fld id="{3829CC52-5389-457D-AD52-AF90E45EA3EF}" type="slidenum">
              <a:rPr lang="en-US" altLang="zh-CN" smtClean="0">
                <a:latin typeface="Arial" charset="0"/>
              </a:rPr>
              <a:pPr>
                <a:spcBef>
                  <a:spcPct val="0"/>
                </a:spcBef>
              </a:pPr>
              <a:t>17</a:t>
            </a:fld>
            <a:endParaRPr lang="en-US" altLang="zh-CN">
              <a:latin typeface="Arial" charset="0"/>
            </a:endParaRPr>
          </a:p>
        </p:txBody>
      </p:sp>
      <p:sp>
        <p:nvSpPr>
          <p:cNvPr id="71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625971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ebrary</a:t>
            </a:r>
          </a:p>
        </p:txBody>
      </p:sp>
      <p:sp>
        <p:nvSpPr>
          <p:cNvPr id="7168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Page </a:t>
            </a:r>
            <a:fld id="{3829CC52-5389-457D-AD52-AF90E45EA3EF}" type="slidenum">
              <a:rPr lang="en-US" altLang="zh-CN" smtClean="0">
                <a:latin typeface="Arial" charset="0"/>
              </a:rPr>
              <a:pPr>
                <a:spcBef>
                  <a:spcPct val="0"/>
                </a:spcBef>
              </a:pPr>
              <a:t>18</a:t>
            </a:fld>
            <a:endParaRPr lang="en-US" altLang="zh-CN">
              <a:latin typeface="Arial" charset="0"/>
            </a:endParaRPr>
          </a:p>
        </p:txBody>
      </p:sp>
      <p:sp>
        <p:nvSpPr>
          <p:cNvPr id="71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收录书籍的内容和质量是值得信任的</a:t>
            </a:r>
            <a:r>
              <a:rPr lang="en-US" altLang="zh-CN" sz="1200" b="0" i="0" kern="1200" dirty="0">
                <a:solidFill>
                  <a:schemeClr val="tx1"/>
                </a:solidFill>
                <a:effectLst/>
                <a:latin typeface="+mn-lt"/>
                <a:ea typeface="+mn-ea"/>
                <a:cs typeface="+mn-cs"/>
              </a:rPr>
              <a:t>58850</a:t>
            </a:r>
            <a:r>
              <a:rPr lang="zh-CN" altLang="en-US" sz="1200" b="0" i="0" kern="1200" dirty="0">
                <a:solidFill>
                  <a:schemeClr val="tx1"/>
                </a:solidFill>
                <a:effectLst/>
                <a:latin typeface="+mn-lt"/>
                <a:ea typeface="+mn-ea"/>
                <a:cs typeface="+mn-cs"/>
              </a:rPr>
              <a:t> </a:t>
            </a:r>
            <a:endParaRPr lang="zh-CN" altLang="en-US" dirty="0"/>
          </a:p>
        </p:txBody>
      </p:sp>
    </p:spTree>
    <p:extLst>
      <p:ext uri="{BB962C8B-B14F-4D97-AF65-F5344CB8AC3E}">
        <p14:creationId xmlns:p14="http://schemas.microsoft.com/office/powerpoint/2010/main" val="256473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ebrary</a:t>
            </a:r>
          </a:p>
        </p:txBody>
      </p:sp>
      <p:sp>
        <p:nvSpPr>
          <p:cNvPr id="7168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zh-CN">
                <a:latin typeface="Arial" charset="0"/>
              </a:rPr>
              <a:t>Page </a:t>
            </a:r>
            <a:fld id="{3829CC52-5389-457D-AD52-AF90E45EA3EF}" type="slidenum">
              <a:rPr lang="en-US" altLang="zh-CN" smtClean="0">
                <a:latin typeface="Arial" charset="0"/>
              </a:rPr>
              <a:pPr>
                <a:spcBef>
                  <a:spcPct val="0"/>
                </a:spcBef>
              </a:pPr>
              <a:t>19</a:t>
            </a:fld>
            <a:endParaRPr lang="en-US" altLang="zh-CN">
              <a:latin typeface="Arial" charset="0"/>
            </a:endParaRPr>
          </a:p>
        </p:txBody>
      </p:sp>
      <p:sp>
        <p:nvSpPr>
          <p:cNvPr id="71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895780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FC731CC-5E29-4ECB-81F1-01BD40A531BC}" type="slidenum">
              <a:rPr lang="en-US" altLang="zh-CN" smtClean="0">
                <a:latin typeface="Arial" charset="0"/>
                <a:ea typeface="ＭＳ Ｐゴシック" pitchFamily="34" charset="-128"/>
              </a:rPr>
              <a:pPr>
                <a:spcBef>
                  <a:spcPct val="0"/>
                </a:spcBef>
              </a:pPr>
              <a:t>20</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94257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E56099-B39F-4090-BD94-3A54A127EE84}" type="slidenum">
              <a:rPr lang="en-US" altLang="zh-CN" smtClean="0">
                <a:latin typeface="Arial" charset="0"/>
                <a:ea typeface="ＭＳ Ｐゴシック" pitchFamily="34" charset="-128"/>
              </a:rPr>
              <a:pPr>
                <a:spcBef>
                  <a:spcPct val="0"/>
                </a:spcBef>
              </a:pPr>
              <a:t>25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663313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B045AB7-C347-41E7-A3B0-8289FE368846}" type="slidenum">
              <a:rPr lang="en-US" altLang="zh-CN" smtClean="0">
                <a:latin typeface="Arial" charset="0"/>
                <a:ea typeface="ＭＳ Ｐゴシック" pitchFamily="34" charset="-128"/>
              </a:rPr>
              <a:pPr>
                <a:spcBef>
                  <a:spcPct val="0"/>
                </a:spcBef>
              </a:pPr>
              <a:t>26</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20902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8677FD0-2521-4824-8CAC-0781BA6E6097}" type="slidenum">
              <a:rPr lang="en-US" altLang="zh-TW" smtClean="0">
                <a:latin typeface="Calibri" pitchFamily="34" charset="0"/>
              </a:rPr>
              <a:pPr fontAlgn="base">
                <a:spcBef>
                  <a:spcPct val="0"/>
                </a:spcBef>
                <a:spcAft>
                  <a:spcPct val="0"/>
                </a:spcAft>
                <a:defRPr/>
              </a:pPr>
              <a:t>27</a:t>
            </a:fld>
            <a:endParaRPr lang="en-US" altLang="zh-TW">
              <a:latin typeface="Calibri" pitchFamily="34" charset="0"/>
            </a:endParaRPr>
          </a:p>
        </p:txBody>
      </p:sp>
    </p:spTree>
    <p:extLst>
      <p:ext uri="{BB962C8B-B14F-4D97-AF65-F5344CB8AC3E}">
        <p14:creationId xmlns:p14="http://schemas.microsoft.com/office/powerpoint/2010/main" val="315600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a:t>
            </a:fld>
            <a:endParaRPr lang="en-US"/>
          </a:p>
        </p:txBody>
      </p:sp>
    </p:spTree>
    <p:extLst>
      <p:ext uri="{BB962C8B-B14F-4D97-AF65-F5344CB8AC3E}">
        <p14:creationId xmlns:p14="http://schemas.microsoft.com/office/powerpoint/2010/main" val="104678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8677FD0-2521-4824-8CAC-0781BA6E6097}" type="slidenum">
              <a:rPr lang="en-US" altLang="zh-TW" smtClean="0">
                <a:latin typeface="Calibri" pitchFamily="34" charset="0"/>
              </a:rPr>
              <a:pPr fontAlgn="base">
                <a:spcBef>
                  <a:spcPct val="0"/>
                </a:spcBef>
                <a:spcAft>
                  <a:spcPct val="0"/>
                </a:spcAft>
                <a:defRPr/>
              </a:pPr>
              <a:t>28</a:t>
            </a:fld>
            <a:endParaRPr lang="en-US" altLang="zh-TW">
              <a:latin typeface="Calibri" pitchFamily="34" charset="0"/>
            </a:endParaRPr>
          </a:p>
        </p:txBody>
      </p:sp>
    </p:spTree>
    <p:extLst>
      <p:ext uri="{BB962C8B-B14F-4D97-AF65-F5344CB8AC3E}">
        <p14:creationId xmlns:p14="http://schemas.microsoft.com/office/powerpoint/2010/main" val="315600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662D29A-4B68-4D34-AB85-86C9276D53DF}" type="slidenum">
              <a:rPr lang="en-US" altLang="zh-TW">
                <a:latin typeface="Calibri" pitchFamily="34" charset="0"/>
              </a:rPr>
              <a:pPr fontAlgn="base">
                <a:spcBef>
                  <a:spcPct val="0"/>
                </a:spcBef>
                <a:spcAft>
                  <a:spcPct val="0"/>
                </a:spcAft>
                <a:defRPr/>
              </a:pPr>
              <a:t>29</a:t>
            </a:fld>
            <a:endParaRPr lang="en-US" altLang="zh-TW">
              <a:latin typeface="Calibri" pitchFamily="34" charset="0"/>
            </a:endParaRPr>
          </a:p>
        </p:txBody>
      </p:sp>
    </p:spTree>
    <p:extLst>
      <p:ext uri="{BB962C8B-B14F-4D97-AF65-F5344CB8AC3E}">
        <p14:creationId xmlns:p14="http://schemas.microsoft.com/office/powerpoint/2010/main" val="18791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30</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76756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3297D4F5-DBE8-4A59-896D-B108102AB2A4}" type="slidenum">
              <a:rPr lang="en-US" altLang="zh-CN" smtClean="0">
                <a:ea typeface="ＭＳ Ｐゴシック" pitchFamily="34" charset="-128"/>
              </a:rPr>
              <a:pPr eaLnBrk="0" fontAlgn="base" hangingPunct="0">
                <a:spcBef>
                  <a:spcPct val="0"/>
                </a:spcBef>
                <a:spcAft>
                  <a:spcPct val="0"/>
                </a:spcAft>
                <a:defRPr/>
              </a:pPr>
              <a:t>31</a:t>
            </a:fld>
            <a:endParaRPr lang="en-US" altLang="zh-CN">
              <a:ea typeface="ＭＳ Ｐゴシック" pitchFamily="34" charset="-128"/>
            </a:endParaRPr>
          </a:p>
        </p:txBody>
      </p:sp>
    </p:spTree>
    <p:extLst>
      <p:ext uri="{BB962C8B-B14F-4D97-AF65-F5344CB8AC3E}">
        <p14:creationId xmlns:p14="http://schemas.microsoft.com/office/powerpoint/2010/main" val="2117194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32</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268936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298574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34</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787783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35</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4234388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36</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862726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37</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0851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E56099-B39F-4090-BD94-3A54A127EE84}" type="slidenum">
              <a:rPr lang="en-US" altLang="zh-CN" smtClean="0">
                <a:latin typeface="Arial" charset="0"/>
                <a:ea typeface="ＭＳ Ｐゴシック" pitchFamily="34" charset="-128"/>
              </a:rPr>
              <a:pPr>
                <a:spcBef>
                  <a:spcPct val="0"/>
                </a:spcBef>
              </a:pPr>
              <a:t>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160451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38</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182107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39</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37021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40</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75846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72B34F3-1BE4-40F3-841F-774E99DC5192}" type="slidenum">
              <a:rPr lang="en-US" altLang="zh-CN" smtClean="0">
                <a:latin typeface="Arial" charset="0"/>
                <a:ea typeface="ＭＳ Ｐゴシック" pitchFamily="34" charset="-128"/>
              </a:rPr>
              <a:pPr>
                <a:spcBef>
                  <a:spcPct val="0"/>
                </a:spcBef>
              </a:pPr>
              <a:t>41</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1573512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E78BC31-A898-460E-8CDF-FCA574F45CF8}" type="slidenum">
              <a:rPr lang="en-US" altLang="zh-CN" smtClean="0">
                <a:latin typeface="Arial" charset="0"/>
                <a:ea typeface="ＭＳ Ｐゴシック" pitchFamily="34" charset="-128"/>
              </a:rPr>
              <a:pPr>
                <a:spcBef>
                  <a:spcPct val="0"/>
                </a:spcBef>
                <a:defRPr/>
              </a:pPr>
              <a:t>42</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2587737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8818B91C-DBB2-46B0-BF36-BD3C6EACBE36}" type="slidenum">
              <a:rPr lang="en-US" altLang="zh-CN" smtClean="0">
                <a:ea typeface="ＭＳ Ｐゴシック" pitchFamily="34" charset="-128"/>
              </a:rPr>
              <a:pPr eaLnBrk="0" fontAlgn="base" hangingPunct="0">
                <a:spcBef>
                  <a:spcPct val="0"/>
                </a:spcBef>
                <a:spcAft>
                  <a:spcPct val="0"/>
                </a:spcAft>
                <a:defRPr/>
              </a:pPr>
              <a:t>43</a:t>
            </a:fld>
            <a:endParaRPr lang="en-US" altLang="zh-CN">
              <a:ea typeface="ＭＳ Ｐゴシック" pitchFamily="34" charset="-128"/>
            </a:endParaRPr>
          </a:p>
        </p:txBody>
      </p:sp>
    </p:spTree>
    <p:extLst>
      <p:ext uri="{BB962C8B-B14F-4D97-AF65-F5344CB8AC3E}">
        <p14:creationId xmlns:p14="http://schemas.microsoft.com/office/powerpoint/2010/main" val="3960091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A49AD6B-5E8F-4A11-8433-5DFD5123519A}" type="slidenum">
              <a:rPr lang="en-US" altLang="zh-CN" smtClean="0">
                <a:ea typeface="ＭＳ Ｐゴシック" pitchFamily="34" charset="-128"/>
              </a:rPr>
              <a:pPr eaLnBrk="0" fontAlgn="base" hangingPunct="0">
                <a:spcBef>
                  <a:spcPct val="0"/>
                </a:spcBef>
                <a:spcAft>
                  <a:spcPct val="0"/>
                </a:spcAft>
                <a:defRPr/>
              </a:pPr>
              <a:t>44</a:t>
            </a:fld>
            <a:endParaRPr lang="en-US" altLang="zh-CN">
              <a:ea typeface="ＭＳ Ｐゴシック" pitchFamily="34" charset="-128"/>
            </a:endParaRPr>
          </a:p>
        </p:txBody>
      </p:sp>
    </p:spTree>
    <p:extLst>
      <p:ext uri="{BB962C8B-B14F-4D97-AF65-F5344CB8AC3E}">
        <p14:creationId xmlns:p14="http://schemas.microsoft.com/office/powerpoint/2010/main" val="4196744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B0738AC4-4B49-499C-8175-595F9B57A843}" type="slidenum">
              <a:rPr lang="en-US" altLang="zh-CN" smtClean="0">
                <a:ea typeface="ＭＳ Ｐゴシック" pitchFamily="34" charset="-128"/>
              </a:rPr>
              <a:pPr eaLnBrk="0" fontAlgn="base" hangingPunct="0">
                <a:spcBef>
                  <a:spcPct val="0"/>
                </a:spcBef>
                <a:spcAft>
                  <a:spcPct val="0"/>
                </a:spcAft>
                <a:defRPr/>
              </a:pPr>
              <a:t>45</a:t>
            </a:fld>
            <a:endParaRPr lang="en-US" altLang="zh-CN">
              <a:ea typeface="ＭＳ Ｐゴシック" pitchFamily="34" charset="-128"/>
            </a:endParaRPr>
          </a:p>
        </p:txBody>
      </p:sp>
    </p:spTree>
    <p:extLst>
      <p:ext uri="{BB962C8B-B14F-4D97-AF65-F5344CB8AC3E}">
        <p14:creationId xmlns:p14="http://schemas.microsoft.com/office/powerpoint/2010/main" val="1948255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0986F91F-113B-4DD5-9C16-097FC88063CF}" type="slidenum">
              <a:rPr lang="en-US" altLang="zh-CN" smtClean="0">
                <a:ea typeface="ＭＳ Ｐゴシック" pitchFamily="34" charset="-128"/>
              </a:rPr>
              <a:pPr eaLnBrk="0" fontAlgn="base" hangingPunct="0">
                <a:spcBef>
                  <a:spcPct val="0"/>
                </a:spcBef>
                <a:spcAft>
                  <a:spcPct val="0"/>
                </a:spcAft>
                <a:defRPr/>
              </a:pPr>
              <a:t>46</a:t>
            </a:fld>
            <a:endParaRPr lang="en-US" altLang="zh-CN">
              <a:ea typeface="ＭＳ Ｐゴシック" pitchFamily="34" charset="-128"/>
            </a:endParaRPr>
          </a:p>
        </p:txBody>
      </p:sp>
    </p:spTree>
    <p:extLst>
      <p:ext uri="{BB962C8B-B14F-4D97-AF65-F5344CB8AC3E}">
        <p14:creationId xmlns:p14="http://schemas.microsoft.com/office/powerpoint/2010/main" val="1546387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0986F91F-113B-4DD5-9C16-097FC88063CF}" type="slidenum">
              <a:rPr lang="en-US" altLang="zh-CN" smtClean="0">
                <a:ea typeface="ＭＳ Ｐゴシック" pitchFamily="34" charset="-128"/>
              </a:rPr>
              <a:pPr eaLnBrk="0" fontAlgn="base" hangingPunct="0">
                <a:spcBef>
                  <a:spcPct val="0"/>
                </a:spcBef>
                <a:spcAft>
                  <a:spcPct val="0"/>
                </a:spcAft>
                <a:defRPr/>
              </a:pPr>
              <a:t>47</a:t>
            </a:fld>
            <a:endParaRPr lang="en-US" altLang="zh-CN">
              <a:ea typeface="ＭＳ Ｐゴシック" pitchFamily="34" charset="-128"/>
            </a:endParaRPr>
          </a:p>
        </p:txBody>
      </p:sp>
    </p:spTree>
    <p:extLst>
      <p:ext uri="{BB962C8B-B14F-4D97-AF65-F5344CB8AC3E}">
        <p14:creationId xmlns:p14="http://schemas.microsoft.com/office/powerpoint/2010/main" val="12855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6</a:t>
            </a:fld>
            <a:endParaRPr lang="en-US"/>
          </a:p>
        </p:txBody>
      </p:sp>
    </p:spTree>
    <p:extLst>
      <p:ext uri="{BB962C8B-B14F-4D97-AF65-F5344CB8AC3E}">
        <p14:creationId xmlns:p14="http://schemas.microsoft.com/office/powerpoint/2010/main" val="2617378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0986F91F-113B-4DD5-9C16-097FC88063CF}" type="slidenum">
              <a:rPr lang="en-US" altLang="zh-CN" smtClean="0">
                <a:ea typeface="ＭＳ Ｐゴシック" pitchFamily="34" charset="-128"/>
              </a:rPr>
              <a:pPr eaLnBrk="0" fontAlgn="base" hangingPunct="0">
                <a:spcBef>
                  <a:spcPct val="0"/>
                </a:spcBef>
                <a:spcAft>
                  <a:spcPct val="0"/>
                </a:spcAft>
                <a:defRPr/>
              </a:pPr>
              <a:t>48</a:t>
            </a:fld>
            <a:endParaRPr lang="en-US" altLang="zh-CN">
              <a:ea typeface="ＭＳ Ｐゴシック" pitchFamily="34" charset="-128"/>
            </a:endParaRPr>
          </a:p>
        </p:txBody>
      </p:sp>
    </p:spTree>
    <p:extLst>
      <p:ext uri="{BB962C8B-B14F-4D97-AF65-F5344CB8AC3E}">
        <p14:creationId xmlns:p14="http://schemas.microsoft.com/office/powerpoint/2010/main" val="3468845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49</a:t>
            </a:fld>
            <a:endParaRPr lang="en-US" altLang="zh-CN">
              <a:ea typeface="ＭＳ Ｐゴシック" pitchFamily="34" charset="-128"/>
            </a:endParaRPr>
          </a:p>
        </p:txBody>
      </p:sp>
    </p:spTree>
    <p:extLst>
      <p:ext uri="{BB962C8B-B14F-4D97-AF65-F5344CB8AC3E}">
        <p14:creationId xmlns:p14="http://schemas.microsoft.com/office/powerpoint/2010/main" val="162803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50</a:t>
            </a:fld>
            <a:endParaRPr lang="en-US" altLang="zh-CN">
              <a:ea typeface="ＭＳ Ｐゴシック" pitchFamily="34" charset="-128"/>
            </a:endParaRPr>
          </a:p>
        </p:txBody>
      </p:sp>
    </p:spTree>
    <p:extLst>
      <p:ext uri="{BB962C8B-B14F-4D97-AF65-F5344CB8AC3E}">
        <p14:creationId xmlns:p14="http://schemas.microsoft.com/office/powerpoint/2010/main" val="3131390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5024B9C2-83C4-420A-AFDD-98539C6A902F}" type="slidenum">
              <a:rPr lang="en-US" altLang="zh-CN" smtClean="0">
                <a:ea typeface="ＭＳ Ｐゴシック" pitchFamily="34" charset="-128"/>
              </a:rPr>
              <a:pPr eaLnBrk="0" fontAlgn="base" hangingPunct="0">
                <a:spcBef>
                  <a:spcPct val="0"/>
                </a:spcBef>
                <a:spcAft>
                  <a:spcPct val="0"/>
                </a:spcAft>
                <a:defRPr/>
              </a:pPr>
              <a:t>51</a:t>
            </a:fld>
            <a:endParaRPr lang="en-US" altLang="zh-CN">
              <a:ea typeface="ＭＳ Ｐゴシック" pitchFamily="34" charset="-128"/>
            </a:endParaRPr>
          </a:p>
        </p:txBody>
      </p:sp>
    </p:spTree>
    <p:extLst>
      <p:ext uri="{BB962C8B-B14F-4D97-AF65-F5344CB8AC3E}">
        <p14:creationId xmlns:p14="http://schemas.microsoft.com/office/powerpoint/2010/main" val="4117067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E4924AB-43B9-4B80-A9C2-12049FF7E410}" type="slidenum">
              <a:rPr lang="en-US" altLang="zh-CN" smtClean="0">
                <a:latin typeface="Arial" charset="0"/>
                <a:ea typeface="ＭＳ Ｐゴシック" pitchFamily="34" charset="-128"/>
              </a:rPr>
              <a:pPr>
                <a:spcBef>
                  <a:spcPct val="0"/>
                </a:spcBef>
              </a:pPr>
              <a:t>52</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488033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E4924AB-43B9-4B80-A9C2-12049FF7E410}" type="slidenum">
              <a:rPr lang="en-US" altLang="zh-CN" smtClean="0">
                <a:latin typeface="Arial" charset="0"/>
                <a:ea typeface="ＭＳ Ｐゴシック" pitchFamily="34" charset="-128"/>
              </a:rPr>
              <a:pPr>
                <a:spcBef>
                  <a:spcPct val="0"/>
                </a:spcBef>
              </a:pPr>
              <a:t>53</a:t>
            </a:fld>
            <a:endParaRPr lang="en-US" altLang="zh-CN">
              <a:latin typeface="Arial" charset="0"/>
              <a:ea typeface="ＭＳ Ｐゴシック" pitchFamily="34" charset="-128"/>
            </a:endParaRPr>
          </a:p>
        </p:txBody>
      </p:sp>
    </p:spTree>
    <p:extLst>
      <p:ext uri="{BB962C8B-B14F-4D97-AF65-F5344CB8AC3E}">
        <p14:creationId xmlns:p14="http://schemas.microsoft.com/office/powerpoint/2010/main" val="734098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zh-TW" altLang="en-US"/>
          </a:p>
        </p:txBody>
      </p:sp>
      <p:sp>
        <p:nvSpPr>
          <p:cNvPr id="114692" name="Slide Number Placeholder 3"/>
          <p:cNvSpPr>
            <a:spLocks noGrp="1"/>
          </p:cNvSpPr>
          <p:nvPr>
            <p:ph type="sldNum" sz="quarter" idx="5"/>
          </p:nvPr>
        </p:nvSpPr>
        <p:spPr>
          <a:noFill/>
        </p:spPr>
        <p:txBody>
          <a:bodyPr/>
          <a:lstStyle/>
          <a:p>
            <a:fld id="{69451C86-B548-49D6-8380-7D3270A216E6}" type="slidenum">
              <a:rPr lang="en-US" altLang="zh-TW" smtClean="0"/>
              <a:pPr/>
              <a:t>54</a:t>
            </a:fld>
            <a:endParaRPr lang="en-US" altLang="zh-TW"/>
          </a:p>
        </p:txBody>
      </p:sp>
    </p:spTree>
    <p:extLst>
      <p:ext uri="{BB962C8B-B14F-4D97-AF65-F5344CB8AC3E}">
        <p14:creationId xmlns:p14="http://schemas.microsoft.com/office/powerpoint/2010/main" val="369667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56</a:t>
            </a:fld>
            <a:endParaRPr lang="en-US"/>
          </a:p>
        </p:txBody>
      </p:sp>
    </p:spTree>
    <p:extLst>
      <p:ext uri="{BB962C8B-B14F-4D97-AF65-F5344CB8AC3E}">
        <p14:creationId xmlns:p14="http://schemas.microsoft.com/office/powerpoint/2010/main" val="183229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7</a:t>
            </a:fld>
            <a:endParaRPr lang="en-US"/>
          </a:p>
        </p:txBody>
      </p:sp>
    </p:spTree>
    <p:extLst>
      <p:ext uri="{BB962C8B-B14F-4D97-AF65-F5344CB8AC3E}">
        <p14:creationId xmlns:p14="http://schemas.microsoft.com/office/powerpoint/2010/main" val="818291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8</a:t>
            </a:fld>
            <a:endParaRPr lang="en-US"/>
          </a:p>
        </p:txBody>
      </p:sp>
    </p:spTree>
    <p:extLst>
      <p:ext uri="{BB962C8B-B14F-4D97-AF65-F5344CB8AC3E}">
        <p14:creationId xmlns:p14="http://schemas.microsoft.com/office/powerpoint/2010/main" val="3931471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9</a:t>
            </a:fld>
            <a:endParaRPr lang="en-US"/>
          </a:p>
        </p:txBody>
      </p:sp>
    </p:spTree>
    <p:extLst>
      <p:ext uri="{BB962C8B-B14F-4D97-AF65-F5344CB8AC3E}">
        <p14:creationId xmlns:p14="http://schemas.microsoft.com/office/powerpoint/2010/main" val="537112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6E75EA0-C7C8-4222-9655-F8AA25F024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95B93EF-4D31-479A-9452-F47A23A183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45060" name="Slide Number Placeholder 3">
            <a:extLst>
              <a:ext uri="{FF2B5EF4-FFF2-40B4-BE49-F238E27FC236}">
                <a16:creationId xmlns:a16="http://schemas.microsoft.com/office/drawing/2014/main" id="{396DAF0F-532D-4ED9-94C0-B926982F94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EE4766FA-AAA4-41A7-B6A4-6026A47C4BA6}" type="slidenum">
              <a:rPr lang="en-US" altLang="zh-CN" smtClean="0">
                <a:latin typeface="Arial" panose="020B0604020202020204" pitchFamily="34" charset="0"/>
                <a:ea typeface="MS PGothic" panose="020B0600070205080204" pitchFamily="34" charset="-128"/>
              </a:rPr>
              <a:pPr eaLnBrk="0" fontAlgn="base" hangingPunct="0">
                <a:spcBef>
                  <a:spcPct val="0"/>
                </a:spcBef>
                <a:spcAft>
                  <a:spcPct val="0"/>
                </a:spcAft>
              </a:pPr>
              <a:t>11</a:t>
            </a:fld>
            <a:endParaRPr lang="en-US" altLang="zh-CN">
              <a:latin typeface="Arial" panose="020B060402020202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5307EAF-7B8A-45CD-A859-F37775DCE625}" type="slidenum">
              <a:rPr lang="en-US" altLang="zh-CN" smtClean="0">
                <a:latin typeface="Arial" charset="0"/>
              </a:rPr>
              <a:pPr>
                <a:spcBef>
                  <a:spcPct val="0"/>
                </a:spcBef>
              </a:pPr>
              <a:t>12</a:t>
            </a:fld>
            <a:endParaRPr lang="en-US" altLang="zh-CN">
              <a:latin typeface="Arial" charset="0"/>
            </a:endParaRPr>
          </a:p>
        </p:txBody>
      </p:sp>
    </p:spTree>
    <p:extLst>
      <p:ext uri="{BB962C8B-B14F-4D97-AF65-F5344CB8AC3E}">
        <p14:creationId xmlns:p14="http://schemas.microsoft.com/office/powerpoint/2010/main" val="2508588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image" Target="../media/image1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Plain-Whi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725791"/>
            <a:ext cx="10151166" cy="2128596"/>
          </a:xfrm>
        </p:spPr>
        <p:txBody>
          <a:bodyPr anchor="b">
            <a:normAutofit/>
          </a:bodyPr>
          <a:lstStyle>
            <a:lvl1pPr algn="ctr">
              <a:defRPr sz="4800" b="0" i="0" spc="0">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651040"/>
            <a:ext cx="10151166" cy="492883"/>
          </a:xfrm>
        </p:spPr>
        <p:txBody>
          <a:bodyPr>
            <a:noAutofit/>
          </a:bodyPr>
          <a:lstStyle>
            <a:lvl1pPr marL="0" indent="0" algn="ctr">
              <a:lnSpc>
                <a:spcPct val="120000"/>
              </a:lnSpc>
              <a:spcBef>
                <a:spcPts val="0"/>
              </a:spcBef>
              <a:spcAft>
                <a:spcPts val="600"/>
              </a:spcAft>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p:nvPr>
        </p:nvSpPr>
        <p:spPr>
          <a:xfrm>
            <a:off x="1020762" y="2936341"/>
            <a:ext cx="10150475" cy="309562"/>
          </a:xfrm>
        </p:spPr>
        <p:txBody>
          <a:bodyPr>
            <a:noAutofit/>
          </a:bodyPr>
          <a:lstStyle>
            <a:lvl1pPr marL="0" indent="0" algn="ctr">
              <a:buNone/>
              <a:defRPr sz="2000" b="0" i="1">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a:t>Edit Master text styles</a:t>
            </a:r>
          </a:p>
        </p:txBody>
      </p:sp>
      <p:pic>
        <p:nvPicPr>
          <p:cNvPr id="6" name="Picture 5">
            <a:extLst>
              <a:ext uri="{FF2B5EF4-FFF2-40B4-BE49-F238E27FC236}">
                <a16:creationId xmlns:a16="http://schemas.microsoft.com/office/drawing/2014/main" id="{12ABC205-3A68-D14B-AEF6-5045045AF6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9306" y="4733983"/>
            <a:ext cx="3233386" cy="1478628"/>
          </a:xfrm>
          <a:prstGeom prst="rect">
            <a:avLst/>
          </a:prstGeom>
        </p:spPr>
      </p:pic>
    </p:spTree>
    <p:custDataLst>
      <p:tags r:id="rId1"/>
    </p:custDataLst>
    <p:extLst>
      <p:ext uri="{BB962C8B-B14F-4D97-AF65-F5344CB8AC3E}">
        <p14:creationId xmlns:p14="http://schemas.microsoft.com/office/powerpoint/2010/main" val="121477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Q-No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4"/>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ar-PQ Re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8440D-D3E5-C441-97FA-194CC50C23E0}"/>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p:nvPr>
        </p:nvSpPr>
        <p:spPr>
          <a:xfrm>
            <a:off x="0" y="2788920"/>
            <a:ext cx="12190268" cy="1280160"/>
          </a:xfrm>
          <a:solidFill>
            <a:srgbClr val="C21C22"/>
          </a:solidFill>
        </p:spPr>
        <p:txBody>
          <a:bodyPr tIns="274320" bIns="274320" anchor="b">
            <a:spAutoFit/>
          </a:bodyPr>
          <a:lstStyle>
            <a:lvl1pPr algn="ctr">
              <a:lnSpc>
                <a:spcPct val="100000"/>
              </a:lnSpc>
              <a:defRPr sz="4800" b="0" i="0">
                <a:solidFill>
                  <a:schemeClr val="bg1"/>
                </a:solidFill>
                <a:latin typeface="+mj-lt"/>
                <a:ea typeface="Open Sans Light" charset="0"/>
                <a:cs typeface="Open Sans Light" charset="0"/>
              </a:defRPr>
            </a:lvl1pPr>
          </a:lstStyle>
          <a:p>
            <a:r>
              <a:rPr lang="en-US"/>
              <a:t>Click to edit Master title style</a:t>
            </a:r>
            <a:endParaRPr lang="en-US" dirty="0"/>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Q-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5BE7-32FE-454E-B1DE-7F65876B1F1B}"/>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tx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Q-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bg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Q">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Red">
    <p:bg>
      <p:bgPr>
        <a:solidFill>
          <a:schemeClr val="bg1"/>
        </a:soli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C35E038-4AB7-8C4D-8A28-B4C4CE4564B3}"/>
              </a:ext>
            </a:extLst>
          </p:cNvPr>
          <p:cNvSpPr>
            <a:spLocks noGrp="1"/>
          </p:cNvSpPr>
          <p:nvPr>
            <p:ph type="body" sz="quarter" idx="14" hasCustomPrompt="1"/>
          </p:nvPr>
        </p:nvSpPr>
        <p:spPr>
          <a:xfrm>
            <a:off x="4889500" y="4803494"/>
            <a:ext cx="6615596" cy="1280798"/>
          </a:xfrm>
        </p:spPr>
        <p:txBody>
          <a:bodyPr/>
          <a:lstStyle>
            <a:lvl1pPr marL="0" indent="0">
              <a:lnSpc>
                <a:spcPct val="110000"/>
              </a:lnSpc>
              <a:buNone/>
              <a:defRPr>
                <a:latin typeface="+mn-lt"/>
              </a:defRPr>
            </a:lvl1pPr>
            <a:lvl2pPr marL="457200" indent="0">
              <a:lnSpc>
                <a:spcPct val="110000"/>
              </a:lnSpc>
              <a:buNone/>
              <a:defRPr>
                <a:latin typeface="+mn-lt"/>
              </a:defRPr>
            </a:lvl2pPr>
            <a:lvl3pPr marL="914400" indent="0">
              <a:lnSpc>
                <a:spcPct val="110000"/>
              </a:lnSpc>
              <a:buNone/>
              <a:defRPr>
                <a:latin typeface="+mn-lt"/>
              </a:defRPr>
            </a:lvl3pPr>
            <a:lvl4pPr marL="1371600" indent="0">
              <a:lnSpc>
                <a:spcPct val="110000"/>
              </a:lnSpc>
              <a:buNone/>
              <a:defRPr>
                <a:latin typeface="+mn-lt"/>
              </a:defRPr>
            </a:lvl4pPr>
            <a:lvl5pPr marL="1828800" indent="0">
              <a:lnSpc>
                <a:spcPct val="110000"/>
              </a:lnSpc>
              <a:buNone/>
              <a:defRPr>
                <a:latin typeface="+mn-lt"/>
              </a:defRPr>
            </a:lvl5pPr>
          </a:lstStyle>
          <a:p>
            <a:pPr lvl="0"/>
            <a:r>
              <a:rPr lang="en-US" dirty="0"/>
              <a:t>Insert Q&amp;A instruction text here.</a:t>
            </a:r>
          </a:p>
        </p:txBody>
      </p:sp>
      <p:pic>
        <p:nvPicPr>
          <p:cNvPr id="16" name="Picture 15">
            <a:extLst>
              <a:ext uri="{FF2B5EF4-FFF2-40B4-BE49-F238E27FC236}">
                <a16:creationId xmlns:a16="http://schemas.microsoft.com/office/drawing/2014/main" id="{00B3E5CE-A4ED-8042-A925-7BDE0E873B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35737" y="1608882"/>
            <a:ext cx="3054529" cy="2974694"/>
          </a:xfrm>
          <a:prstGeom prst="rect">
            <a:avLst/>
          </a:prstGeom>
        </p:spPr>
      </p:pic>
      <p:pic>
        <p:nvPicPr>
          <p:cNvPr id="11" name="Picture 10">
            <a:extLst>
              <a:ext uri="{FF2B5EF4-FFF2-40B4-BE49-F238E27FC236}">
                <a16:creationId xmlns:a16="http://schemas.microsoft.com/office/drawing/2014/main" id="{067F77A0-FEE6-F74B-AAED-F932838BD0C6}"/>
              </a:ext>
            </a:extLst>
          </p:cNvPr>
          <p:cNvPicPr>
            <a:picLocks noChangeAspect="1"/>
          </p:cNvPicPr>
          <p:nvPr userDrawn="1"/>
        </p:nvPicPr>
        <p:blipFill rotWithShape="1">
          <a:blip r:embed="rId4">
            <a:extLst>
              <a:ext uri="{BEBA8EAE-BF5A-486C-A8C5-ECC9F3942E4B}">
                <a14:imgProps xmlns:a14="http://schemas.microsoft.com/office/drawing/2010/main">
                  <a14:imgLayer>
                    <a14:imgEffect>
                      <a14:brightnessContrast contrast="20000"/>
                    </a14:imgEffect>
                  </a14:imgLayer>
                </a14:imgProps>
              </a:ext>
            </a:extLst>
          </a:blip>
          <a:srcRect b="3981"/>
          <a:stretch/>
        </p:blipFill>
        <p:spPr>
          <a:xfrm>
            <a:off x="459847" y="153325"/>
            <a:ext cx="6946330" cy="6704675"/>
          </a:xfrm>
          <a:prstGeom prst="rect">
            <a:avLst/>
          </a:prstGeom>
        </p:spPr>
      </p:pic>
      <p:pic>
        <p:nvPicPr>
          <p:cNvPr id="14" name="Picture 13">
            <a:extLst>
              <a:ext uri="{FF2B5EF4-FFF2-40B4-BE49-F238E27FC236}">
                <a16:creationId xmlns:a16="http://schemas.microsoft.com/office/drawing/2014/main" id="{01DFBD7F-6058-DB41-9FBF-C58EA0C08F3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4138" t="2222" r="4735" b="10531"/>
          <a:stretch/>
        </p:blipFill>
        <p:spPr>
          <a:xfrm>
            <a:off x="3984625" y="3124200"/>
            <a:ext cx="1136650" cy="1146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ue Slide_headline_sub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userDrawn="1"/>
        </p:nvSpPr>
        <p:spPr>
          <a:xfrm>
            <a:off x="0" y="6488668"/>
            <a:ext cx="12192000" cy="338554"/>
          </a:xfrm>
          <a:prstGeom prst="rect">
            <a:avLst/>
          </a:prstGeom>
          <a:solidFill>
            <a:schemeClr val="accent1">
              <a:lumMod val="50000"/>
            </a:schemeClr>
          </a:solidFill>
        </p:spPr>
        <p:txBody>
          <a:bodyPr wrap="square" rtlCol="0">
            <a:spAutoFit/>
          </a:bodyPr>
          <a:lstStyle/>
          <a:p>
            <a:r>
              <a:rPr lang="en-US" sz="1600" b="0" i="0" kern="1200">
                <a:solidFill>
                  <a:schemeClr val="bg1">
                    <a:lumMod val="85000"/>
                  </a:schemeClr>
                </a:solidFill>
                <a:effectLst/>
                <a:latin typeface="+mn-lt"/>
                <a:ea typeface="+mn-ea"/>
                <a:cs typeface="+mn-cs"/>
              </a:rPr>
              <a:t>Better research. Better learning. Better insights.</a:t>
            </a:r>
            <a:endParaRPr lang="en-US" sz="1600">
              <a:solidFill>
                <a:schemeClr val="bg1">
                  <a:lumMod val="85000"/>
                </a:schemeClr>
              </a:solidFill>
            </a:endParaRPr>
          </a:p>
        </p:txBody>
      </p:sp>
      <p:sp>
        <p:nvSpPr>
          <p:cNvPr id="2" name="Title 1"/>
          <p:cNvSpPr>
            <a:spLocks noGrp="1"/>
          </p:cNvSpPr>
          <p:nvPr>
            <p:ph type="title"/>
          </p:nvPr>
        </p:nvSpPr>
        <p:spPr>
          <a:xfrm>
            <a:off x="182880" y="182880"/>
            <a:ext cx="10515600" cy="502920"/>
          </a:xfrm>
        </p:spPr>
        <p:txBody>
          <a:bodyPr lIns="0" tIns="0" rIns="0" bIns="0" anchor="t">
            <a:normAutofit/>
          </a:bodyPr>
          <a:lstStyle>
            <a:lvl1pPr>
              <a:defRPr sz="3000" b="1" i="0">
                <a:solidFill>
                  <a:schemeClr val="accent1">
                    <a:lumMod val="75000"/>
                  </a:schemeClr>
                </a:solidFill>
                <a:latin typeface="Open Sans Semibold" charset="0"/>
                <a:ea typeface="Open Sans Semibold" charset="0"/>
                <a:cs typeface="Open Sans Semibold" charset="0"/>
              </a:defRPr>
            </a:lvl1pPr>
          </a:lstStyle>
          <a:p>
            <a:r>
              <a:rPr lang="en-US"/>
              <a:t>Click to edit Master title style</a:t>
            </a:r>
          </a:p>
        </p:txBody>
      </p:sp>
      <p:sp>
        <p:nvSpPr>
          <p:cNvPr id="5" name="Slide Number Placeholder 4"/>
          <p:cNvSpPr>
            <a:spLocks noGrp="1"/>
          </p:cNvSpPr>
          <p:nvPr>
            <p:ph type="sldNum" sz="quarter" idx="12"/>
          </p:nvPr>
        </p:nvSpPr>
        <p:spPr>
          <a:xfrm>
            <a:off x="8610600" y="6473536"/>
            <a:ext cx="3581400" cy="384464"/>
          </a:xfrm>
        </p:spPr>
        <p:txBody>
          <a:bodyPr/>
          <a:lstStyle/>
          <a:p>
            <a:fld id="{A219675D-E73C-5348-A9E4-4EA0BFD2FCCD}" type="slidenum">
              <a:rPr lang="en-US" smtClean="0"/>
              <a:t>‹#›</a:t>
            </a:fld>
            <a:endParaRPr lang="en-US"/>
          </a:p>
        </p:txBody>
      </p:sp>
      <p:sp>
        <p:nvSpPr>
          <p:cNvPr id="4" name="Text Placeholder 3"/>
          <p:cNvSpPr>
            <a:spLocks noGrp="1"/>
          </p:cNvSpPr>
          <p:nvPr>
            <p:ph type="body" sz="quarter" idx="14"/>
          </p:nvPr>
        </p:nvSpPr>
        <p:spPr>
          <a:xfrm>
            <a:off x="182880" y="685800"/>
            <a:ext cx="10521696" cy="412751"/>
          </a:xfrm>
        </p:spPr>
        <p:txBody>
          <a:bodyPr>
            <a:noAutofit/>
          </a:bodyPr>
          <a:lstStyle>
            <a:lvl1pPr marL="0" indent="0">
              <a:buFontTx/>
              <a:buNone/>
              <a:defRPr sz="2400" i="1">
                <a:latin typeface="+mj-lt"/>
              </a:defRPr>
            </a:lvl1pPr>
            <a:lvl2pPr marL="457189" indent="0">
              <a:buFontTx/>
              <a:buNone/>
              <a:defRPr sz="2400" i="1">
                <a:latin typeface="+mj-lt"/>
              </a:defRPr>
            </a:lvl2pPr>
            <a:lvl3pPr marL="914377" indent="0">
              <a:buFontTx/>
              <a:buNone/>
              <a:defRPr sz="2400" i="1">
                <a:latin typeface="+mj-lt"/>
              </a:defRPr>
            </a:lvl3pPr>
            <a:lvl4pPr marL="1371566" indent="0">
              <a:buFontTx/>
              <a:buNone/>
              <a:defRPr sz="2400" i="1">
                <a:latin typeface="+mj-lt"/>
              </a:defRPr>
            </a:lvl4pPr>
            <a:lvl5pPr marL="1828754" indent="0">
              <a:buFontTx/>
              <a:buNone/>
              <a:defRPr sz="2400" i="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p:nvPr>
        </p:nvSpPr>
        <p:spPr>
          <a:xfrm>
            <a:off x="548641" y="1362636"/>
            <a:ext cx="10149840" cy="4615573"/>
          </a:xfrm>
        </p:spPr>
        <p:txBody>
          <a:bodyPr/>
          <a:lstStyle>
            <a:lvl1pPr>
              <a:defRPr sz="2400" b="0" i="0">
                <a:latin typeface="Open Sans" charset="0"/>
                <a:ea typeface="Open Sans" charset="0"/>
                <a:cs typeface="Open Sans" charset="0"/>
              </a:defRPr>
            </a:lvl1pPr>
            <a:lvl2pPr>
              <a:defRPr sz="2000" b="0" i="0">
                <a:latin typeface="Open Sans" charset="0"/>
                <a:ea typeface="Open Sans" charset="0"/>
                <a:cs typeface="Open Sans" charset="0"/>
              </a:defRPr>
            </a:lvl2pPr>
            <a:lvl3pPr>
              <a:defRPr sz="1800" b="0" i="0">
                <a:latin typeface="Open Sans" charset="0"/>
                <a:ea typeface="Open Sans" charset="0"/>
                <a:cs typeface="Open Sans" charset="0"/>
              </a:defRPr>
            </a:lvl3pPr>
            <a:lvl4pPr>
              <a:defRPr sz="1600" b="0" i="0">
                <a:latin typeface="Open Sans" charset="0"/>
                <a:ea typeface="Open Sans" charset="0"/>
                <a:cs typeface="Open Sans" charset="0"/>
              </a:defRPr>
            </a:lvl4pPr>
            <a:lvl5pPr>
              <a:defRPr sz="1400" b="0" i="0">
                <a:latin typeface="Open Sans" charset="0"/>
                <a:ea typeface="Open Sans" charset="0"/>
                <a:cs typeface="Open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7040" y="6543848"/>
            <a:ext cx="1068091" cy="243840"/>
          </a:xfrm>
          <a:prstGeom prst="rect">
            <a:avLst/>
          </a:prstGeom>
        </p:spPr>
      </p:pic>
    </p:spTree>
    <p:extLst>
      <p:ext uri="{BB962C8B-B14F-4D97-AF65-F5344CB8AC3E}">
        <p14:creationId xmlns:p14="http://schemas.microsoft.com/office/powerpoint/2010/main" val="2847755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Plain-Red">
    <p:bg>
      <p:bgPr>
        <a:gradFill>
          <a:gsLst>
            <a:gs pos="0">
              <a:schemeClr val="tx1">
                <a:lumMod val="50000"/>
                <a:lumOff val="50000"/>
              </a:schemeClr>
            </a:gs>
            <a:gs pos="24000">
              <a:schemeClr val="tx1">
                <a:lumMod val="50000"/>
                <a:lumOff val="50000"/>
              </a:schemeClr>
            </a:gs>
            <a:gs pos="87000">
              <a:schemeClr val="tx1">
                <a:lumMod val="75000"/>
                <a:lumOff val="2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0823BB-10B7-3C46-A77D-6DD153127987}"/>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l="3046" t="22123"/>
          <a:stretch/>
        </p:blipFill>
        <p:spPr>
          <a:xfrm>
            <a:off x="0" y="-1"/>
            <a:ext cx="9812216" cy="6868703"/>
          </a:xfrm>
          <a:prstGeom prst="rect">
            <a:avLst/>
          </a:prstGeom>
        </p:spPr>
      </p:pic>
      <p:sp>
        <p:nvSpPr>
          <p:cNvPr id="2" name="Title 1"/>
          <p:cNvSpPr>
            <a:spLocks noGrp="1"/>
          </p:cNvSpPr>
          <p:nvPr>
            <p:ph type="ctrTitle"/>
          </p:nvPr>
        </p:nvSpPr>
        <p:spPr>
          <a:xfrm>
            <a:off x="1020417" y="896614"/>
            <a:ext cx="10151166" cy="2128596"/>
          </a:xfrm>
        </p:spPr>
        <p:txBody>
          <a:bodyPr anchor="b">
            <a:normAutofit/>
          </a:bodyPr>
          <a:lstStyle>
            <a:lvl1pPr algn="ct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162450"/>
            <a:ext cx="10151166" cy="492883"/>
          </a:xfrm>
        </p:spPr>
        <p:txBody>
          <a:bodyPr>
            <a:noAutofit/>
          </a:bodyPr>
          <a:lstStyle>
            <a:lvl1pPr marL="0" indent="0" algn="ctr">
              <a:lnSpc>
                <a:spcPct val="120000"/>
              </a:lnSpc>
              <a:spcBef>
                <a:spcPts val="0"/>
              </a:spcBef>
              <a:spcAft>
                <a:spcPts val="600"/>
              </a:spcAft>
              <a:buNone/>
              <a:defRPr sz="22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1020762" y="3939571"/>
            <a:ext cx="10150475" cy="309562"/>
          </a:xfrm>
        </p:spPr>
        <p:txBody>
          <a:bodyPr>
            <a:noAutofit/>
          </a:bodyPr>
          <a:lstStyle>
            <a:lvl1pPr marL="0" indent="0" algn="ct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13" name="Picture 12">
            <a:extLst>
              <a:ext uri="{FF2B5EF4-FFF2-40B4-BE49-F238E27FC236}">
                <a16:creationId xmlns:a16="http://schemas.microsoft.com/office/drawing/2014/main" id="{357235CD-AB3E-E649-81FE-AA8F0C57C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55007" y="4533371"/>
            <a:ext cx="3252031" cy="1487155"/>
          </a:xfrm>
          <a:prstGeom prst="rect">
            <a:avLst/>
          </a:prstGeom>
        </p:spPr>
      </p:pic>
    </p:spTree>
    <p:custDataLst>
      <p:tags r:id="rId1"/>
    </p:custDataLst>
    <p:extLst>
      <p:ext uri="{BB962C8B-B14F-4D97-AF65-F5344CB8AC3E}">
        <p14:creationId xmlns:p14="http://schemas.microsoft.com/office/powerpoint/2010/main" val="22616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Plain-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896614"/>
            <a:ext cx="10151166" cy="2128596"/>
          </a:xfrm>
        </p:spPr>
        <p:txBody>
          <a:bodyPr anchor="b">
            <a:normAutofit/>
          </a:bodyPr>
          <a:lstStyle>
            <a:lvl1pPr algn="r">
              <a:defRPr sz="4800" b="0" i="0" spc="0">
                <a:solidFill>
                  <a:schemeClr val="bg1"/>
                </a:solidFill>
                <a:latin typeface="+mj-lt"/>
                <a:ea typeface="Open Sans Light" charset="0"/>
                <a:cs typeface="Open Sans Light" charset="0"/>
              </a:defRPr>
            </a:lvl1pPr>
          </a:lstStyle>
          <a:p>
            <a:r>
              <a:rPr lang="en-US"/>
              <a:t>Click to edit Master title style</a:t>
            </a:r>
            <a:endParaRPr lang="en-US" dirty="0"/>
          </a:p>
        </p:txBody>
      </p:sp>
      <p:sp>
        <p:nvSpPr>
          <p:cNvPr id="3" name="Subtitle 2"/>
          <p:cNvSpPr>
            <a:spLocks noGrp="1"/>
          </p:cNvSpPr>
          <p:nvPr>
            <p:ph type="subTitle" idx="1"/>
          </p:nvPr>
        </p:nvSpPr>
        <p:spPr>
          <a:xfrm>
            <a:off x="1020417" y="3064980"/>
            <a:ext cx="10151166" cy="492883"/>
          </a:xfrm>
        </p:spPr>
        <p:txBody>
          <a:bodyPr>
            <a:noAutofit/>
          </a:bodyPr>
          <a:lstStyle>
            <a:lvl1pPr marL="0" indent="0" algn="r">
              <a:lnSpc>
                <a:spcPct val="120000"/>
              </a:lnSpc>
              <a:spcBef>
                <a:spcPts val="0"/>
              </a:spcBef>
              <a:spcAft>
                <a:spcPts val="600"/>
              </a:spcAft>
              <a:buNone/>
              <a:defRPr sz="20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1" hasCustomPrompt="1"/>
          </p:nvPr>
        </p:nvSpPr>
        <p:spPr>
          <a:xfrm>
            <a:off x="7124281" y="3939571"/>
            <a:ext cx="4046956" cy="309562"/>
          </a:xfrm>
        </p:spPr>
        <p:txBody>
          <a:bodyPr>
            <a:noAutofit/>
          </a:bodyPr>
          <a:lstStyle>
            <a:lvl1pPr marL="0" indent="0" algn="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6919" y="4899927"/>
            <a:ext cx="3368968" cy="1540630"/>
          </a:xfrm>
          <a:prstGeom prst="rect">
            <a:avLst/>
          </a:prstGeom>
        </p:spPr>
      </p:pic>
    </p:spTree>
    <p:custDataLst>
      <p:tags r:id="rId1"/>
    </p:custDataLst>
    <p:extLst>
      <p:ext uri="{BB962C8B-B14F-4D97-AF65-F5344CB8AC3E}">
        <p14:creationId xmlns:p14="http://schemas.microsoft.com/office/powerpoint/2010/main" val="31461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Image-Horz-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0417" y="3469962"/>
            <a:ext cx="10151166" cy="697628"/>
          </a:xfrm>
        </p:spPr>
        <p:txBody>
          <a:bodyPr anchor="t">
            <a:noAutofit/>
          </a:bodyPr>
          <a:lstStyle>
            <a:lvl1pPr algn="r">
              <a:lnSpc>
                <a:spcPct val="100000"/>
              </a:lnSpc>
              <a:defRPr sz="4400" b="0" i="0" spc="0" baseline="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4296587"/>
            <a:ext cx="10151166" cy="526774"/>
          </a:xfrm>
        </p:spPr>
        <p:txBody>
          <a:bodyPr>
            <a:normAutofit/>
          </a:bodyPr>
          <a:lstStyle>
            <a:lvl1pPr marL="0" indent="0" algn="r">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3"/>
          <a:stretch>
            <a:fillRect/>
          </a:stretch>
        </p:blipFill>
        <p:spPr>
          <a:xfrm>
            <a:off x="906919" y="4899927"/>
            <a:ext cx="3346884" cy="1540630"/>
          </a:xfrm>
          <a:prstGeom prst="rect">
            <a:avLst/>
          </a:prstGeom>
        </p:spPr>
      </p:pic>
      <p:sp>
        <p:nvSpPr>
          <p:cNvPr id="9" name="Text Placeholder 8"/>
          <p:cNvSpPr>
            <a:spLocks noGrp="1"/>
          </p:cNvSpPr>
          <p:nvPr>
            <p:ph type="body" sz="quarter" idx="10" hasCustomPrompt="1"/>
          </p:nvPr>
        </p:nvSpPr>
        <p:spPr>
          <a:xfrm>
            <a:off x="7104185" y="4899927"/>
            <a:ext cx="4067398" cy="309563"/>
          </a:xfrm>
        </p:spPr>
        <p:txBody>
          <a:bodyPr>
            <a:noAutofit/>
          </a:bodyPr>
          <a:lstStyle>
            <a:lvl1pPr marL="0" indent="0" algn="r">
              <a:buNone/>
              <a:defRPr sz="1800" b="0" i="1">
                <a:latin typeface="+mj-lt"/>
                <a:ea typeface="Open Sans Light" charset="0"/>
                <a:cs typeface="Open Sans Light" charset="0"/>
              </a:defRPr>
            </a:lvl1pPr>
          </a:lstStyle>
          <a:p>
            <a:pPr lvl="0"/>
            <a:r>
              <a:rPr lang="en-US" dirty="0"/>
              <a:t>Click to add date</a:t>
            </a:r>
          </a:p>
        </p:txBody>
      </p:sp>
      <p:sp>
        <p:nvSpPr>
          <p:cNvPr id="10" name="Picture Placeholder 9">
            <a:extLst>
              <a:ext uri="{FF2B5EF4-FFF2-40B4-BE49-F238E27FC236}">
                <a16:creationId xmlns:a16="http://schemas.microsoft.com/office/drawing/2014/main" id="{AB208AE1-073A-3643-B980-C3BE705DC1C2}"/>
              </a:ext>
            </a:extLst>
          </p:cNvPr>
          <p:cNvSpPr>
            <a:spLocks noGrp="1"/>
          </p:cNvSpPr>
          <p:nvPr>
            <p:ph type="pic" sz="quarter" idx="11"/>
          </p:nvPr>
        </p:nvSpPr>
        <p:spPr>
          <a:xfrm>
            <a:off x="1" y="0"/>
            <a:ext cx="12192000" cy="3263900"/>
          </a:xfrm>
          <a:solidFill>
            <a:schemeClr val="bg1">
              <a:lumMod val="85000"/>
            </a:schemeClr>
          </a:solidFill>
        </p:spPr>
        <p:txBody>
          <a:bodyPr anchor="ctr" anchorCtr="0"/>
          <a:lstStyle>
            <a:lvl1pPr marL="0" indent="0" algn="ctr">
              <a:buNone/>
              <a:defRPr/>
            </a:lvl1pPr>
          </a:lstStyle>
          <a:p>
            <a:r>
              <a:rPr lang="en-US"/>
              <a:t>Click icon to add picture</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64" userDrawn="1">
          <p15:clr>
            <a:srgbClr val="FBAE40"/>
          </p15:clr>
        </p15:guide>
        <p15:guide id="2"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6010166" y="6506324"/>
            <a:ext cx="450602" cy="305023"/>
          </a:xfrm>
          <a:prstGeom prst="rect">
            <a:avLst/>
          </a:prstGeom>
        </p:spPr>
      </p:pic>
    </p:spTree>
    <p:custDataLst>
      <p:tags r:id="rId1"/>
    </p:custDataLst>
    <p:extLst>
      <p:ext uri="{BB962C8B-B14F-4D97-AF65-F5344CB8AC3E}">
        <p14:creationId xmlns:p14="http://schemas.microsoft.com/office/powerpoint/2010/main" val="25063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Q-Mktg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 y="6438900"/>
            <a:ext cx="12192018" cy="419100"/>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
        <p:nvSpPr>
          <p:cNvPr id="8" name="Chord 7">
            <a:extLst>
              <a:ext uri="{FF2B5EF4-FFF2-40B4-BE49-F238E27FC236}">
                <a16:creationId xmlns:a16="http://schemas.microsoft.com/office/drawing/2014/main" id="{879304C7-9437-8F44-8055-26081847A806}"/>
              </a:ext>
            </a:extLst>
          </p:cNvPr>
          <p:cNvSpPr/>
          <p:nvPr userDrawn="1"/>
        </p:nvSpPr>
        <p:spPr>
          <a:xfrm rot="7615670">
            <a:off x="399156" y="6354443"/>
            <a:ext cx="623865" cy="623865"/>
          </a:xfrm>
          <a:prstGeom prst="chord">
            <a:avLst>
              <a:gd name="adj1" fmla="val 874092"/>
              <a:gd name="adj2" fmla="val 16200000"/>
            </a:avLst>
          </a:prstGeom>
          <a:solidFill>
            <a:srgbClr val="C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09FCB57-FE4F-5A4B-9CE9-EA76187622B2}"/>
              </a:ext>
            </a:extLst>
          </p:cNvPr>
          <p:cNvPicPr>
            <a:picLocks noChangeAspect="1"/>
          </p:cNvPicPr>
          <p:nvPr userDrawn="1"/>
        </p:nvPicPr>
        <p:blipFill>
          <a:blip r:embed="rId6">
            <a:alphaModFix amt="27000"/>
          </a:blip>
          <a:stretch>
            <a:fillRect/>
          </a:stretch>
        </p:blipFill>
        <p:spPr>
          <a:xfrm>
            <a:off x="479910" y="6503986"/>
            <a:ext cx="450602" cy="305023"/>
          </a:xfrm>
          <a:prstGeom prst="rect">
            <a:avLst/>
          </a:prstGeom>
        </p:spPr>
      </p:pic>
    </p:spTree>
    <p:custDataLst>
      <p:tags r:id="rId1"/>
    </p:custDataLst>
    <p:extLst>
      <p:ext uri="{BB962C8B-B14F-4D97-AF65-F5344CB8AC3E}">
        <p14:creationId xmlns:p14="http://schemas.microsoft.com/office/powerpoint/2010/main" val="161592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 y="6440632"/>
            <a:ext cx="12192018"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Q-Pillar ba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1E14A7-1F25-1D4B-AE7C-DE81058A9504}"/>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17774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Q-Pillar ba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 y="6440632"/>
            <a:ext cx="12191989" cy="415636"/>
          </a:xfrm>
          <a:prstGeom prst="rect">
            <a:avLst/>
          </a:prstGeom>
        </p:spPr>
      </p:pic>
      <p:sp>
        <p:nvSpPr>
          <p:cNvPr id="2" name="Title 1"/>
          <p:cNvSpPr>
            <a:spLocks noGrp="1"/>
          </p:cNvSpPr>
          <p:nvPr>
            <p:ph type="title"/>
          </p:nvPr>
        </p:nvSpPr>
        <p:spPr>
          <a:xfrm>
            <a:off x="274320" y="182881"/>
            <a:ext cx="10972800" cy="680720"/>
          </a:xfrm>
        </p:spPr>
        <p:txBody>
          <a:bodyPr anchor="t">
            <a:noAutofit/>
          </a:bodyPr>
          <a:lstStyle>
            <a:lvl1pPr>
              <a:defRPr sz="4400" b="1" i="0">
                <a:solidFill>
                  <a:srgbClr val="C21C22"/>
                </a:solidFill>
                <a:latin typeface="+mn-lt"/>
                <a:ea typeface="Open Sans Semibold" charset="0"/>
                <a:cs typeface="Open Sans Semibold" charset="0"/>
              </a:defRPr>
            </a:lvl1pPr>
          </a:lstStyle>
          <a:p>
            <a:r>
              <a:rPr lang="en-US"/>
              <a:t>Click to edit Master title style</a:t>
            </a:r>
            <a:endParaRPr lang="en-US" dirty="0"/>
          </a:p>
        </p:txBody>
      </p:sp>
      <p:sp>
        <p:nvSpPr>
          <p:cNvPr id="3" name="Content Placeholder 2"/>
          <p:cNvSpPr>
            <a:spLocks noGrp="1"/>
          </p:cNvSpPr>
          <p:nvPr>
            <p:ph idx="1"/>
          </p:nvPr>
        </p:nvSpPr>
        <p:spPr>
          <a:xfrm>
            <a:off x="548640" y="1188720"/>
            <a:ext cx="10155803" cy="4754880"/>
          </a:xfrm>
        </p:spPr>
        <p:txBody>
          <a:bodyPr/>
          <a:lstStyle>
            <a:lvl1pPr>
              <a:lnSpc>
                <a:spcPct val="120000"/>
              </a:lnSpc>
              <a:spcBef>
                <a:spcPts val="0"/>
              </a:spcBef>
              <a:spcAft>
                <a:spcPts val="600"/>
              </a:spcAft>
              <a:defRPr b="0" i="0" spc="30" baseline="0">
                <a:latin typeface="+mj-lt"/>
                <a:ea typeface="Open Sans Light" charset="0"/>
                <a:cs typeface="Open Sans Light" charset="0"/>
              </a:defRPr>
            </a:lvl1pPr>
            <a:lvl2pPr>
              <a:lnSpc>
                <a:spcPct val="120000"/>
              </a:lnSpc>
              <a:spcBef>
                <a:spcPts val="0"/>
              </a:spcBef>
              <a:spcAft>
                <a:spcPts val="600"/>
              </a:spcAft>
              <a:defRPr b="0" i="0" spc="30" baseline="0">
                <a:latin typeface="+mj-lt"/>
                <a:ea typeface="Open Sans Light" charset="0"/>
                <a:cs typeface="Open Sans Light" charset="0"/>
              </a:defRPr>
            </a:lvl2pPr>
            <a:lvl3pPr>
              <a:lnSpc>
                <a:spcPct val="120000"/>
              </a:lnSpc>
              <a:spcBef>
                <a:spcPts val="0"/>
              </a:spcBef>
              <a:spcAft>
                <a:spcPts val="600"/>
              </a:spcAft>
              <a:defRPr b="0" i="0" spc="30" baseline="0">
                <a:latin typeface="+mj-lt"/>
                <a:ea typeface="Open Sans Light" charset="0"/>
                <a:cs typeface="Open Sans Light" charset="0"/>
              </a:defRPr>
            </a:lvl3pPr>
            <a:lvl4pPr>
              <a:lnSpc>
                <a:spcPct val="120000"/>
              </a:lnSpc>
              <a:spcBef>
                <a:spcPts val="0"/>
              </a:spcBef>
              <a:spcAft>
                <a:spcPts val="600"/>
              </a:spcAft>
              <a:defRPr b="0" i="0" spc="30" baseline="0">
                <a:latin typeface="+mj-lt"/>
                <a:ea typeface="Open Sans Light" charset="0"/>
                <a:cs typeface="Open Sans Light" charset="0"/>
              </a:defRPr>
            </a:lvl4pPr>
            <a:lvl5pPr>
              <a:lnSpc>
                <a:spcPct val="120000"/>
              </a:lnSpc>
              <a:spcBef>
                <a:spcPts val="0"/>
              </a:spcBef>
              <a:spcAft>
                <a:spcPts val="600"/>
              </a:spcAft>
              <a:defRPr b="0" i="0" spc="30" baseline="0">
                <a:latin typeface="+mj-lt"/>
                <a:ea typeface="Open Sans Light" charset="0"/>
                <a:cs typeface="Open Sans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5"/>
          <a:stretch>
            <a:fillRect/>
          </a:stretch>
        </p:blipFill>
        <p:spPr>
          <a:xfrm>
            <a:off x="0" y="1"/>
            <a:ext cx="101600" cy="863600"/>
          </a:xfrm>
          <a:prstGeom prst="rect">
            <a:avLst/>
          </a:prstGeom>
        </p:spPr>
      </p:pic>
    </p:spTree>
    <p:custDataLst>
      <p:tags r:id="rId1"/>
    </p:custDataLst>
    <p:extLst>
      <p:ext uri="{BB962C8B-B14F-4D97-AF65-F5344CB8AC3E}">
        <p14:creationId xmlns:p14="http://schemas.microsoft.com/office/powerpoint/2010/main" val="942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6DBEE-108B-C54B-A71F-0F1E32E29253}" type="slidenum">
              <a:rPr lang="en-US" smtClean="0"/>
              <a:t>‹#›</a:t>
            </a:fld>
            <a:endParaRPr lang="en-US"/>
          </a:p>
        </p:txBody>
      </p:sp>
    </p:spTree>
    <p:custDataLst>
      <p:tags r:id="rId18"/>
    </p:custDataLst>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9" r:id="rId3"/>
    <p:sldLayoutId id="2147483657" r:id="rId4"/>
    <p:sldLayoutId id="2147483702" r:id="rId5"/>
    <p:sldLayoutId id="2147483703" r:id="rId6"/>
    <p:sldLayoutId id="2147483675" r:id="rId7"/>
    <p:sldLayoutId id="2147483700" r:id="rId8"/>
    <p:sldLayoutId id="2147483701" r:id="rId9"/>
    <p:sldLayoutId id="2147483685" r:id="rId10"/>
    <p:sldLayoutId id="2147483669" r:id="rId11"/>
    <p:sldLayoutId id="2147483692" r:id="rId12"/>
    <p:sldLayoutId id="2147483676" r:id="rId13"/>
    <p:sldLayoutId id="2147483659" r:id="rId14"/>
    <p:sldLayoutId id="2147483690" r:id="rId15"/>
    <p:sldLayoutId id="214748370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10.xml"/><Relationship Id="rId16" Type="http://schemas.openxmlformats.org/officeDocument/2006/relationships/image" Target="../media/image53.jp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jpg"/><Relationship Id="rId11" Type="http://schemas.openxmlformats.org/officeDocument/2006/relationships/image" Target="../media/image66.gif"/><Relationship Id="rId5" Type="http://schemas.openxmlformats.org/officeDocument/2006/relationships/image" Target="../media/image60.jpg"/><Relationship Id="rId10" Type="http://schemas.openxmlformats.org/officeDocument/2006/relationships/image" Target="../media/image65.gif"/><Relationship Id="rId4" Type="http://schemas.openxmlformats.org/officeDocument/2006/relationships/image" Target="../media/image59.jpg"/><Relationship Id="rId9" Type="http://schemas.openxmlformats.org/officeDocument/2006/relationships/image" Target="../media/image64.jp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hyperlink" Target="https://ebookcentral.proquest.com/lib/chdcn" TargetMode="External"/><Relationship Id="rId4" Type="http://schemas.openxmlformats.org/officeDocument/2006/relationships/hyperlink" Target="https://ebookcentral.proquest.com/lib/swnu-ebook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29.JP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proquest.libguides.com/PQDT" TargetMode="Externa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BB5F-B5C3-3D4F-825C-7F95E278F6EC}"/>
              </a:ext>
            </a:extLst>
          </p:cNvPr>
          <p:cNvSpPr>
            <a:spLocks noGrp="1"/>
          </p:cNvSpPr>
          <p:nvPr>
            <p:ph type="ctrTitle"/>
          </p:nvPr>
        </p:nvSpPr>
        <p:spPr>
          <a:xfrm>
            <a:off x="5857461" y="1061206"/>
            <a:ext cx="5314122" cy="1522196"/>
          </a:xfrm>
        </p:spPr>
        <p:txBody>
          <a:bodyPr>
            <a:normAutofit/>
          </a:bodyPr>
          <a:lstStyle/>
          <a:p>
            <a:pPr algn="l"/>
            <a:r>
              <a:rPr lang="en-US" b="1" dirty="0">
                <a:latin typeface="微软雅黑" panose="020B0503020204020204" pitchFamily="34" charset="-122"/>
                <a:ea typeface="微软雅黑" panose="020B0503020204020204" pitchFamily="34" charset="-122"/>
              </a:rPr>
              <a:t>ProQuest</a:t>
            </a:r>
            <a:br>
              <a:rPr lang="en-US" dirty="0">
                <a:latin typeface="微软雅黑" panose="020B0503020204020204" pitchFamily="34" charset="-122"/>
                <a:ea typeface="微软雅黑" panose="020B0503020204020204" pitchFamily="34" charset="-122"/>
              </a:rPr>
            </a:br>
            <a:r>
              <a:rPr lang="zh-CN" altLang="en-US" dirty="0">
                <a:latin typeface="微软雅黑" panose="020B0503020204020204" pitchFamily="34" charset="-122"/>
                <a:ea typeface="微软雅黑" panose="020B0503020204020204" pitchFamily="34" charset="-122"/>
              </a:rPr>
              <a:t>科技数据库</a:t>
            </a:r>
            <a:endParaRPr lang="en-US" dirty="0">
              <a:latin typeface="微软雅黑" panose="020B0503020204020204" pitchFamily="34" charset="-122"/>
              <a:ea typeface="微软雅黑" panose="020B0503020204020204" pitchFamily="34" charset="-122"/>
            </a:endParaRPr>
          </a:p>
        </p:txBody>
      </p:sp>
      <p:sp>
        <p:nvSpPr>
          <p:cNvPr id="3" name="Subtitle 2">
            <a:extLst>
              <a:ext uri="{FF2B5EF4-FFF2-40B4-BE49-F238E27FC236}">
                <a16:creationId xmlns:a16="http://schemas.microsoft.com/office/drawing/2014/main" id="{B310C87C-62A0-4F42-9245-0A8B46AEAECC}"/>
              </a:ext>
            </a:extLst>
          </p:cNvPr>
          <p:cNvSpPr>
            <a:spLocks noGrp="1"/>
          </p:cNvSpPr>
          <p:nvPr>
            <p:ph type="subTitle" idx="1"/>
          </p:nvPr>
        </p:nvSpPr>
        <p:spPr>
          <a:xfrm>
            <a:off x="1656176" y="3586349"/>
            <a:ext cx="10151166" cy="492883"/>
          </a:xfrm>
        </p:spPr>
        <p:txBody>
          <a:bodyPr/>
          <a:lstStyle/>
          <a:p>
            <a:r>
              <a:rPr lang="en-US" dirty="0">
                <a:latin typeface="微软雅黑" panose="020B0503020204020204" pitchFamily="34" charset="-122"/>
                <a:ea typeface="微软雅黑" panose="020B0503020204020204" pitchFamily="34" charset="-122"/>
              </a:rPr>
              <a:t>Jim.wang@proquest.com</a:t>
            </a:r>
          </a:p>
        </p:txBody>
      </p:sp>
      <p:sp>
        <p:nvSpPr>
          <p:cNvPr id="4" name="Text Placeholder 3">
            <a:extLst>
              <a:ext uri="{FF2B5EF4-FFF2-40B4-BE49-F238E27FC236}">
                <a16:creationId xmlns:a16="http://schemas.microsoft.com/office/drawing/2014/main" id="{C2ECEB96-E00C-B94B-A53D-510B3A596A2C}"/>
              </a:ext>
            </a:extLst>
          </p:cNvPr>
          <p:cNvSpPr>
            <a:spLocks noGrp="1"/>
          </p:cNvSpPr>
          <p:nvPr>
            <p:ph type="body" sz="quarter" idx="11"/>
          </p:nvPr>
        </p:nvSpPr>
        <p:spPr>
          <a:xfrm>
            <a:off x="7760386" y="6192441"/>
            <a:ext cx="4046956" cy="309562"/>
          </a:xfrm>
        </p:spPr>
        <p:txBody>
          <a:bodyPr/>
          <a:lstStyle/>
          <a:p>
            <a:r>
              <a:rPr lang="en-US" dirty="0">
                <a:latin typeface="微软雅黑" panose="020B0503020204020204" pitchFamily="34" charset="-122"/>
                <a:ea typeface="微软雅黑" panose="020B0503020204020204" pitchFamily="34" charset="-122"/>
              </a:rPr>
              <a:t> 2019</a:t>
            </a:r>
          </a:p>
        </p:txBody>
      </p:sp>
    </p:spTree>
    <p:custDataLst>
      <p:tags r:id="rId1"/>
    </p:custDataLst>
    <p:extLst>
      <p:ext uri="{BB962C8B-B14F-4D97-AF65-F5344CB8AC3E}">
        <p14:creationId xmlns:p14="http://schemas.microsoft.com/office/powerpoint/2010/main" val="34780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BA989-F5FD-4D8E-BD58-5E665FC3B05E}"/>
              </a:ext>
            </a:extLst>
          </p:cNvPr>
          <p:cNvPicPr>
            <a:picLocks noChangeAspect="1"/>
          </p:cNvPicPr>
          <p:nvPr/>
        </p:nvPicPr>
        <p:blipFill>
          <a:blip r:embed="rId2"/>
          <a:stretch>
            <a:fillRect/>
          </a:stretch>
        </p:blipFill>
        <p:spPr>
          <a:xfrm>
            <a:off x="5502778" y="852671"/>
            <a:ext cx="6689222" cy="5601291"/>
          </a:xfrm>
          <a:prstGeom prst="rect">
            <a:avLst/>
          </a:prstGeom>
        </p:spPr>
      </p:pic>
      <p:pic>
        <p:nvPicPr>
          <p:cNvPr id="22" name="图片 1" descr="logo-186">
            <a:extLst>
              <a:ext uri="{FF2B5EF4-FFF2-40B4-BE49-F238E27FC236}">
                <a16:creationId xmlns:a16="http://schemas.microsoft.com/office/drawing/2014/main" id="{9EBCA9B7-29DB-41D0-83AB-B0E385007C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73" y="288780"/>
            <a:ext cx="2085975" cy="790575"/>
          </a:xfrm>
          <a:prstGeom prst="rect">
            <a:avLst/>
          </a:prstGeom>
          <a:noFill/>
          <a:ln>
            <a:noFill/>
          </a:ln>
        </p:spPr>
      </p:pic>
      <p:sp>
        <p:nvSpPr>
          <p:cNvPr id="6" name="Rectangle 5">
            <a:extLst>
              <a:ext uri="{FF2B5EF4-FFF2-40B4-BE49-F238E27FC236}">
                <a16:creationId xmlns:a16="http://schemas.microsoft.com/office/drawing/2014/main" id="{8B285110-4E0C-41E8-9E7E-E8761D4144A3}"/>
              </a:ext>
            </a:extLst>
          </p:cNvPr>
          <p:cNvSpPr/>
          <p:nvPr/>
        </p:nvSpPr>
        <p:spPr>
          <a:xfrm>
            <a:off x="191727" y="1217691"/>
            <a:ext cx="5086855" cy="3785652"/>
          </a:xfrm>
          <a:prstGeom prst="rect">
            <a:avLst/>
          </a:prstGeom>
        </p:spPr>
        <p:txBody>
          <a:bodyPr wrap="square">
            <a:spAutoFit/>
          </a:bodyPr>
          <a:lstStyle/>
          <a:p>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公司，起源于</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1938</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年由</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Eugene B. Power</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创立的</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University Microfilms (UMI) </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，公司为全球大学、政府机构、公共图书馆、商业客户提供增值信息服务，例如</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系列学术数据库、</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Dialog</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Ebook Central</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RefWorks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Pivot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err="1">
                <a:latin typeface="微软雅黑" panose="020B0503020204020204" pitchFamily="34" charset="-122"/>
                <a:ea typeface="微软雅黑" panose="020B0503020204020204" pitchFamily="34" charset="-122"/>
                <a:cs typeface="Times New Roman" panose="02020603050405020304" pitchFamily="18" charset="0"/>
              </a:rPr>
              <a:t>Chadwyck</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-Healey</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UMI</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err="1">
                <a:latin typeface="微软雅黑" panose="020B0503020204020204" pitchFamily="34" charset="-122"/>
                <a:ea typeface="微软雅黑" panose="020B0503020204020204" pitchFamily="34" charset="-122"/>
                <a:cs typeface="Times New Roman" panose="02020603050405020304" pitchFamily="18" charset="0"/>
              </a:rPr>
              <a:t>eLibrary</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SIRS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CultureGrams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，以及</a:t>
            </a:r>
            <a:r>
              <a:rPr lang="en-US" sz="2400" kern="100" dirty="0">
                <a:latin typeface="微软雅黑" panose="020B0503020204020204" pitchFamily="34" charset="-122"/>
                <a:ea typeface="微软雅黑" panose="020B0503020204020204" pitchFamily="34" charset="-122"/>
                <a:cs typeface="Times New Roman" panose="02020603050405020304" pitchFamily="18" charset="0"/>
              </a:rPr>
              <a:t>Ex Libris</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系列图书馆管理系统等。</a:t>
            </a:r>
            <a:endParaRPr lang="en-US" sz="2400" dirty="0">
              <a:latin typeface="微软雅黑" panose="020B0503020204020204" pitchFamily="34" charset="-122"/>
              <a:ea typeface="微软雅黑" panose="020B0503020204020204" pitchFamily="34" charset="-122"/>
            </a:endParaRPr>
          </a:p>
        </p:txBody>
      </p:sp>
      <p:sp>
        <p:nvSpPr>
          <p:cNvPr id="23" name="Rectangle 2">
            <a:extLst>
              <a:ext uri="{FF2B5EF4-FFF2-40B4-BE49-F238E27FC236}">
                <a16:creationId xmlns:a16="http://schemas.microsoft.com/office/drawing/2014/main" id="{7BA21CFC-B1BB-43BB-8DE4-886E666B277E}"/>
              </a:ext>
            </a:extLst>
          </p:cNvPr>
          <p:cNvSpPr txBox="1">
            <a:spLocks noChangeArrowheads="1"/>
          </p:cNvSpPr>
          <p:nvPr/>
        </p:nvSpPr>
        <p:spPr bwMode="auto">
          <a:xfrm>
            <a:off x="374073" y="5141679"/>
            <a:ext cx="6199910" cy="912767"/>
          </a:xfrm>
          <a:prstGeom prst="rect">
            <a:avLst/>
          </a:prstGeom>
          <a:noFill/>
          <a:ln>
            <a:miter lim="800000"/>
            <a:headEnd/>
            <a:tailEnd/>
          </a:ln>
        </p:spPr>
        <p:txBody>
          <a:bodyPr/>
          <a:lstStyle/>
          <a:p>
            <a:pPr eaLnBrk="0" hangingPunct="0">
              <a:defRPr/>
            </a:pPr>
            <a:r>
              <a:rPr lang="zh-CN" altLang="en-US" sz="3600" b="1" dirty="0">
                <a:latin typeface="微软雅黑" panose="020B0503020204020204" pitchFamily="34" charset="-122"/>
                <a:ea typeface="微软雅黑" panose="020B0503020204020204" pitchFamily="34" charset="-122"/>
              </a:rPr>
              <a:t>提供全学科内容解决方案！</a:t>
            </a:r>
            <a:endParaRPr lang="zh-CN" altLang="en-US" sz="3600" b="1" kern="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4046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86CC343-4576-46E3-AB64-A9F62A5726F9}"/>
              </a:ext>
            </a:extLst>
          </p:cNvPr>
          <p:cNvSpPr>
            <a:spLocks noChangeArrowheads="1"/>
          </p:cNvSpPr>
          <p:nvPr/>
        </p:nvSpPr>
        <p:spPr bwMode="auto">
          <a:xfrm>
            <a:off x="301625" y="0"/>
            <a:ext cx="1151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3600" b="1" dirty="0">
                <a:latin typeface="微软雅黑" panose="020B0503020204020204" pitchFamily="34" charset="-122"/>
                <a:ea typeface="微软雅黑" panose="020B0503020204020204" pitchFamily="34" charset="-122"/>
              </a:rPr>
              <a:t>1-1 ProQuest</a:t>
            </a:r>
            <a:r>
              <a:rPr lang="zh-CN" altLang="en-US" sz="3600" b="1" dirty="0">
                <a:latin typeface="微软雅黑" panose="020B0503020204020204" pitchFamily="34" charset="-122"/>
                <a:ea typeface="微软雅黑" panose="020B0503020204020204" pitchFamily="34" charset="-122"/>
              </a:rPr>
              <a:t>订购资源</a:t>
            </a:r>
            <a:endParaRPr lang="en-US" altLang="zh-CN" sz="3600" b="1" dirty="0">
              <a:latin typeface="微软雅黑" panose="020B0503020204020204" pitchFamily="34" charset="-122"/>
              <a:ea typeface="微软雅黑" panose="020B0503020204020204" pitchFamily="34" charset="-122"/>
              <a:cs typeface="Arial Unicode MS"/>
            </a:endParaRPr>
          </a:p>
        </p:txBody>
      </p:sp>
      <p:graphicFrame>
        <p:nvGraphicFramePr>
          <p:cNvPr id="6" name="Diagram 5">
            <a:extLst>
              <a:ext uri="{FF2B5EF4-FFF2-40B4-BE49-F238E27FC236}">
                <a16:creationId xmlns:a16="http://schemas.microsoft.com/office/drawing/2014/main" id="{3440AE88-947C-4CCC-AC30-649A8A022A93}"/>
              </a:ext>
            </a:extLst>
          </p:cNvPr>
          <p:cNvGraphicFramePr/>
          <p:nvPr>
            <p:extLst>
              <p:ext uri="{D42A27DB-BD31-4B8C-83A1-F6EECF244321}">
                <p14:modId xmlns:p14="http://schemas.microsoft.com/office/powerpoint/2010/main" val="2420164644"/>
              </p:ext>
            </p:extLst>
          </p:nvPr>
        </p:nvGraphicFramePr>
        <p:xfrm>
          <a:off x="192808" y="802794"/>
          <a:ext cx="116943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1227" y="-12504"/>
            <a:ext cx="12209856" cy="895971"/>
          </a:xfrm>
        </p:spPr>
        <p:txBody>
          <a:bodyPr>
            <a:normAutofit fontScale="90000"/>
          </a:bodyPr>
          <a:lstStyle/>
          <a:p>
            <a:r>
              <a:rPr lang="en-US" altLang="zh-CN" dirty="0">
                <a:solidFill>
                  <a:schemeClr val="tx1"/>
                </a:solidFill>
                <a:latin typeface="微软雅黑" panose="020B0503020204020204" pitchFamily="34" charset="-122"/>
                <a:ea typeface="微软雅黑" panose="020B0503020204020204" pitchFamily="34" charset="-122"/>
              </a:rPr>
              <a:t>1-2 ProQuest Technology Collection </a:t>
            </a:r>
            <a:br>
              <a:rPr lang="en-US" dirty="0">
                <a:solidFill>
                  <a:schemeClr val="accent4">
                    <a:lumMod val="20000"/>
                    <a:lumOff val="80000"/>
                  </a:schemeClr>
                </a:solidFill>
                <a:latin typeface="微软雅黑" panose="020B0503020204020204" pitchFamily="34" charset="-122"/>
                <a:ea typeface="微软雅黑" panose="020B0503020204020204" pitchFamily="34" charset="-122"/>
                <a:cs typeface="Arial" panose="020B0604020202020204" pitchFamily="34" charset="0"/>
              </a:rPr>
            </a:br>
            <a:r>
              <a:rPr lang="en-US" altLang="zh-CN" b="1" dirty="0">
                <a:solidFill>
                  <a:schemeClr val="tx1"/>
                </a:solidFill>
                <a:latin typeface="微软雅黑" panose="020B0503020204020204" pitchFamily="34" charset="-122"/>
                <a:ea typeface="微软雅黑" panose="020B0503020204020204" pitchFamily="34" charset="-122"/>
              </a:rPr>
              <a:t>‎</a:t>
            </a:r>
            <a:br>
              <a:rPr lang="en-US" altLang="zh-CN" b="1" dirty="0">
                <a:solidFill>
                  <a:schemeClr val="tx1"/>
                </a:solidFill>
                <a:latin typeface="微软雅黑" panose="020B0503020204020204" pitchFamily="34" charset="-122"/>
                <a:ea typeface="微软雅黑" panose="020B0503020204020204" pitchFamily="34" charset="-122"/>
              </a:rPr>
            </a:br>
            <a:endParaRPr lang="en-US" altLang="zh-CN" b="1" dirty="0">
              <a:solidFill>
                <a:schemeClr val="tx1"/>
              </a:solidFill>
              <a:latin typeface="微软雅黑" panose="020B0503020204020204" pitchFamily="34" charset="-122"/>
              <a:ea typeface="微软雅黑" panose="020B0503020204020204" pitchFamily="34" charset="-122"/>
            </a:endParaRPr>
          </a:p>
        </p:txBody>
      </p:sp>
      <p:graphicFrame>
        <p:nvGraphicFramePr>
          <p:cNvPr id="20" name="Diagram 19">
            <a:extLst>
              <a:ext uri="{FF2B5EF4-FFF2-40B4-BE49-F238E27FC236}">
                <a16:creationId xmlns:a16="http://schemas.microsoft.com/office/drawing/2014/main" id="{A937341F-A679-4960-8BA1-F00310675FBC}"/>
              </a:ext>
            </a:extLst>
          </p:cNvPr>
          <p:cNvGraphicFramePr/>
          <p:nvPr>
            <p:extLst>
              <p:ext uri="{D42A27DB-BD31-4B8C-83A1-F6EECF244321}">
                <p14:modId xmlns:p14="http://schemas.microsoft.com/office/powerpoint/2010/main" val="3895200286"/>
              </p:ext>
            </p:extLst>
          </p:nvPr>
        </p:nvGraphicFramePr>
        <p:xfrm>
          <a:off x="4714041" y="900682"/>
          <a:ext cx="7003297" cy="5056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B29B2AB9-E058-40A5-AA5B-0BB66450A7BD}"/>
              </a:ext>
            </a:extLst>
          </p:cNvPr>
          <p:cNvSpPr/>
          <p:nvPr/>
        </p:nvSpPr>
        <p:spPr>
          <a:xfrm>
            <a:off x="634410" y="2399084"/>
            <a:ext cx="3194538" cy="2308324"/>
          </a:xfrm>
          <a:prstGeom prst="rect">
            <a:avLst/>
          </a:prstGeom>
        </p:spPr>
        <p:txBody>
          <a:bodyPr wrap="square">
            <a:spAutoFit/>
          </a:bodyPr>
          <a:lstStyle/>
          <a:p>
            <a:r>
              <a:rPr lang="en-US" altLang="zh-CN" sz="2400" b="1" dirty="0">
                <a:latin typeface="微软雅黑" panose="020B0503020204020204" pitchFamily="34" charset="-122"/>
                <a:ea typeface="微软雅黑" panose="020B0503020204020204" pitchFamily="34" charset="-122"/>
              </a:rPr>
              <a:t>Technology Collection</a:t>
            </a:r>
          </a:p>
          <a:p>
            <a:r>
              <a:rPr lang="zh-CN" altLang="en-US" sz="2400" dirty="0"/>
              <a:t>内容涵盖高等技术、航空航天、材料科学、工程学、计算机科学等领域</a:t>
            </a:r>
            <a:endParaRPr lang="en-US" sz="2400" dirty="0"/>
          </a:p>
        </p:txBody>
      </p:sp>
    </p:spTree>
    <p:extLst>
      <p:ext uri="{BB962C8B-B14F-4D97-AF65-F5344CB8AC3E}">
        <p14:creationId xmlns:p14="http://schemas.microsoft.com/office/powerpoint/2010/main" val="332836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1227" y="-12504"/>
            <a:ext cx="12209856" cy="895971"/>
          </a:xfrm>
        </p:spPr>
        <p:txBody>
          <a:bodyPr>
            <a:normAutofit/>
          </a:bodyPr>
          <a:lstStyle/>
          <a:p>
            <a:r>
              <a:rPr lang="en-US" altLang="zh-CN" b="1" dirty="0">
                <a:solidFill>
                  <a:schemeClr val="tx1"/>
                </a:solidFill>
                <a:latin typeface="微软雅黑" panose="020B0503020204020204" pitchFamily="34" charset="-122"/>
                <a:ea typeface="微软雅黑" panose="020B0503020204020204" pitchFamily="34" charset="-122"/>
              </a:rPr>
              <a:t>1-2 </a:t>
            </a:r>
            <a:r>
              <a:rPr lang="en-US" altLang="zh-CN" dirty="0">
                <a:solidFill>
                  <a:schemeClr val="tx1"/>
                </a:solidFill>
                <a:latin typeface="微软雅黑" panose="020B0503020204020204" pitchFamily="34" charset="-122"/>
                <a:ea typeface="微软雅黑" panose="020B0503020204020204" pitchFamily="34" charset="-122"/>
              </a:rPr>
              <a:t>ProQuest Technology Collection</a:t>
            </a:r>
            <a:endParaRPr lang="en-US" altLang="zh-CN" b="1" dirty="0">
              <a:solidFill>
                <a:schemeClr val="tx1"/>
              </a:solidFill>
              <a:latin typeface="微软雅黑" panose="020B0503020204020204" pitchFamily="34" charset="-122"/>
              <a:ea typeface="微软雅黑" panose="020B0503020204020204" pitchFamily="34" charset="-122"/>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195" y="1660615"/>
            <a:ext cx="2071914" cy="68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10" y="4326436"/>
            <a:ext cx="2439079" cy="65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4193" y="2887353"/>
            <a:ext cx="1774610" cy="83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786" y="1578769"/>
            <a:ext cx="2405037" cy="769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0024" y="3650316"/>
            <a:ext cx="2245468" cy="794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485" y="2761059"/>
            <a:ext cx="2479305" cy="80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7491" y="4549657"/>
            <a:ext cx="17335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6443" y="5295161"/>
            <a:ext cx="2316803" cy="69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508F0BC3-F2C4-446D-9F45-F0C3B4BCB898}"/>
              </a:ext>
            </a:extLst>
          </p:cNvPr>
          <p:cNvPicPr>
            <a:picLocks noChangeAspect="1"/>
          </p:cNvPicPr>
          <p:nvPr/>
        </p:nvPicPr>
        <p:blipFill>
          <a:blip r:embed="rId11"/>
          <a:stretch>
            <a:fillRect/>
          </a:stretch>
        </p:blipFill>
        <p:spPr>
          <a:xfrm>
            <a:off x="9182863" y="3230296"/>
            <a:ext cx="2181468" cy="814253"/>
          </a:xfrm>
          <a:prstGeom prst="rect">
            <a:avLst/>
          </a:prstGeom>
        </p:spPr>
      </p:pic>
      <p:pic>
        <p:nvPicPr>
          <p:cNvPr id="15" name="Picture 14">
            <a:extLst>
              <a:ext uri="{FF2B5EF4-FFF2-40B4-BE49-F238E27FC236}">
                <a16:creationId xmlns:a16="http://schemas.microsoft.com/office/drawing/2014/main" id="{63D57160-DCD6-4FA2-BFAF-9D149B5E8F7D}"/>
              </a:ext>
            </a:extLst>
          </p:cNvPr>
          <p:cNvPicPr>
            <a:picLocks noChangeAspect="1"/>
          </p:cNvPicPr>
          <p:nvPr/>
        </p:nvPicPr>
        <p:blipFill>
          <a:blip r:embed="rId12"/>
          <a:stretch>
            <a:fillRect/>
          </a:stretch>
        </p:blipFill>
        <p:spPr>
          <a:xfrm>
            <a:off x="3620198" y="1792496"/>
            <a:ext cx="2181468" cy="556231"/>
          </a:xfrm>
          <a:prstGeom prst="rect">
            <a:avLst/>
          </a:prstGeom>
        </p:spPr>
      </p:pic>
      <p:pic>
        <p:nvPicPr>
          <p:cNvPr id="16" name="Picture 15">
            <a:extLst>
              <a:ext uri="{FF2B5EF4-FFF2-40B4-BE49-F238E27FC236}">
                <a16:creationId xmlns:a16="http://schemas.microsoft.com/office/drawing/2014/main" id="{330DE977-EFCB-4308-95E6-F6BBAFBD96F5}"/>
              </a:ext>
            </a:extLst>
          </p:cNvPr>
          <p:cNvPicPr>
            <a:picLocks noChangeAspect="1"/>
          </p:cNvPicPr>
          <p:nvPr/>
        </p:nvPicPr>
        <p:blipFill>
          <a:blip r:embed="rId13"/>
          <a:stretch>
            <a:fillRect/>
          </a:stretch>
        </p:blipFill>
        <p:spPr>
          <a:xfrm>
            <a:off x="9182863" y="5847597"/>
            <a:ext cx="1695450" cy="476250"/>
          </a:xfrm>
          <a:prstGeom prst="rect">
            <a:avLst/>
          </a:prstGeom>
        </p:spPr>
      </p:pic>
      <p:pic>
        <p:nvPicPr>
          <p:cNvPr id="17" name="Picture 16">
            <a:extLst>
              <a:ext uri="{FF2B5EF4-FFF2-40B4-BE49-F238E27FC236}">
                <a16:creationId xmlns:a16="http://schemas.microsoft.com/office/drawing/2014/main" id="{D1E9335D-F3FB-48D6-AE80-AD304983DA74}"/>
              </a:ext>
            </a:extLst>
          </p:cNvPr>
          <p:cNvPicPr>
            <a:picLocks noChangeAspect="1"/>
          </p:cNvPicPr>
          <p:nvPr/>
        </p:nvPicPr>
        <p:blipFill>
          <a:blip r:embed="rId14"/>
          <a:stretch>
            <a:fillRect/>
          </a:stretch>
        </p:blipFill>
        <p:spPr>
          <a:xfrm>
            <a:off x="948235" y="1387485"/>
            <a:ext cx="1143000" cy="1152525"/>
          </a:xfrm>
          <a:prstGeom prst="rect">
            <a:avLst/>
          </a:prstGeom>
        </p:spPr>
      </p:pic>
      <p:sp>
        <p:nvSpPr>
          <p:cNvPr id="18" name="TextBox 17">
            <a:extLst>
              <a:ext uri="{FF2B5EF4-FFF2-40B4-BE49-F238E27FC236}">
                <a16:creationId xmlns:a16="http://schemas.microsoft.com/office/drawing/2014/main" id="{5CFEA69E-CB76-4409-A7C0-8B4215E0B55E}"/>
              </a:ext>
            </a:extLst>
          </p:cNvPr>
          <p:cNvSpPr txBox="1"/>
          <p:nvPr/>
        </p:nvSpPr>
        <p:spPr>
          <a:xfrm>
            <a:off x="239821" y="709772"/>
            <a:ext cx="11549725" cy="523220"/>
          </a:xfrm>
          <a:prstGeom prst="rect">
            <a:avLst/>
          </a:prstGeom>
          <a:solidFill>
            <a:srgbClr val="C00000"/>
          </a:solidFill>
          <a:ln w="19050">
            <a:noFill/>
          </a:ln>
        </p:spPr>
        <p:txBody>
          <a:bodyPr wrap="square">
            <a:spAutoFit/>
          </a:bodyPr>
          <a:lstStyle/>
          <a:p>
            <a:pPr algn="ctr" eaLnBrk="0" hangingPunct="0">
              <a:defRPr/>
            </a:pPr>
            <a:r>
              <a:rPr lang="zh-CN" altLang="en-US" sz="2800" b="1" dirty="0">
                <a:solidFill>
                  <a:schemeClr val="bg1"/>
                </a:solidFill>
                <a:latin typeface="微软雅黑" panose="020B0503020204020204" pitchFamily="34" charset="-122"/>
                <a:ea typeface="微软雅黑" panose="020B0503020204020204" pitchFamily="34" charset="-122"/>
              </a:rPr>
              <a:t>收录期刊来自</a:t>
            </a:r>
            <a:r>
              <a:rPr lang="en-US" altLang="zh-CN" sz="2800" b="1" dirty="0">
                <a:solidFill>
                  <a:schemeClr val="bg1"/>
                </a:solidFill>
                <a:latin typeface="微软雅黑" panose="020B0503020204020204" pitchFamily="34" charset="-122"/>
                <a:ea typeface="微软雅黑" panose="020B0503020204020204" pitchFamily="34" charset="-122"/>
              </a:rPr>
              <a:t>1000</a:t>
            </a:r>
            <a:r>
              <a:rPr lang="zh-CN" altLang="en-US" sz="2800" b="1" dirty="0">
                <a:solidFill>
                  <a:schemeClr val="bg1"/>
                </a:solidFill>
                <a:latin typeface="微软雅黑" panose="020B0503020204020204" pitchFamily="34" charset="-122"/>
                <a:ea typeface="微软雅黑" panose="020B0503020204020204" pitchFamily="34" charset="-122"/>
              </a:rPr>
              <a:t>多家出版机构，例如：</a:t>
            </a:r>
            <a:endParaRPr 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Picture 2" descr="A drawing of a face&#10;&#10;Description automatically generated">
            <a:extLst>
              <a:ext uri="{FF2B5EF4-FFF2-40B4-BE49-F238E27FC236}">
                <a16:creationId xmlns:a16="http://schemas.microsoft.com/office/drawing/2014/main" id="{20667985-828A-40A7-8A55-14925B280F01}"/>
              </a:ext>
            </a:extLst>
          </p:cNvPr>
          <p:cNvPicPr>
            <a:picLocks noChangeAspect="1"/>
          </p:cNvPicPr>
          <p:nvPr/>
        </p:nvPicPr>
        <p:blipFill>
          <a:blip r:embed="rId15"/>
          <a:stretch>
            <a:fillRect/>
          </a:stretch>
        </p:blipFill>
        <p:spPr>
          <a:xfrm>
            <a:off x="328010" y="5513633"/>
            <a:ext cx="2383450" cy="667928"/>
          </a:xfrm>
          <a:prstGeom prst="rect">
            <a:avLst/>
          </a:prstGeom>
        </p:spPr>
      </p:pic>
      <p:pic>
        <p:nvPicPr>
          <p:cNvPr id="5" name="Picture 4">
            <a:extLst>
              <a:ext uri="{FF2B5EF4-FFF2-40B4-BE49-F238E27FC236}">
                <a16:creationId xmlns:a16="http://schemas.microsoft.com/office/drawing/2014/main" id="{07611604-FFD1-4EAB-ABFD-410F83CD8BA4}"/>
              </a:ext>
            </a:extLst>
          </p:cNvPr>
          <p:cNvPicPr>
            <a:picLocks noChangeAspect="1"/>
          </p:cNvPicPr>
          <p:nvPr/>
        </p:nvPicPr>
        <p:blipFill>
          <a:blip r:embed="rId16"/>
          <a:stretch>
            <a:fillRect/>
          </a:stretch>
        </p:blipFill>
        <p:spPr>
          <a:xfrm>
            <a:off x="3479855" y="5175120"/>
            <a:ext cx="1320447" cy="1085850"/>
          </a:xfrm>
          <a:prstGeom prst="rect">
            <a:avLst/>
          </a:prstGeom>
        </p:spPr>
      </p:pic>
      <p:pic>
        <p:nvPicPr>
          <p:cNvPr id="1026" name="Picture 2" descr="Image result for Oxford University Press Logo">
            <a:extLst>
              <a:ext uri="{FF2B5EF4-FFF2-40B4-BE49-F238E27FC236}">
                <a16:creationId xmlns:a16="http://schemas.microsoft.com/office/drawing/2014/main" id="{13813307-3ED7-4966-AF4F-23E7886EFD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28178" y="4088311"/>
            <a:ext cx="2381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0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1227" y="-12504"/>
            <a:ext cx="11994573" cy="895971"/>
          </a:xfrm>
        </p:spPr>
        <p:txBody>
          <a:bodyPr>
            <a:normAutofit fontScale="90000"/>
          </a:bodyPr>
          <a:lstStyle/>
          <a:p>
            <a:r>
              <a:rPr lang="en-US" altLang="zh-CN" dirty="0">
                <a:solidFill>
                  <a:schemeClr val="tx1"/>
                </a:solidFill>
                <a:latin typeface="微软雅黑" panose="020B0503020204020204" pitchFamily="34" charset="-122"/>
                <a:ea typeface="微软雅黑" panose="020B0503020204020204" pitchFamily="34" charset="-122"/>
              </a:rPr>
              <a:t>Technology Collection </a:t>
            </a:r>
            <a:r>
              <a:rPr lang="zh-CN" altLang="en-US" dirty="0">
                <a:solidFill>
                  <a:schemeClr val="tx1"/>
                </a:solidFill>
                <a:latin typeface="微软雅黑" panose="020B0503020204020204" pitchFamily="34" charset="-122"/>
                <a:ea typeface="微软雅黑" panose="020B0503020204020204" pitchFamily="34" charset="-122"/>
              </a:rPr>
              <a:t>全文刊</a:t>
            </a:r>
            <a:r>
              <a:rPr lang="en-US" altLang="zh-CN" b="1" dirty="0">
                <a:solidFill>
                  <a:schemeClr val="tx1"/>
                </a:solidFill>
                <a:latin typeface="微软雅黑" panose="020B0503020204020204" pitchFamily="34" charset="-122"/>
                <a:ea typeface="微软雅黑" panose="020B0503020204020204" pitchFamily="34" charset="-122"/>
              </a:rPr>
              <a:t>‎</a:t>
            </a:r>
            <a:br>
              <a:rPr lang="en-US" altLang="zh-CN" b="1" dirty="0">
                <a:solidFill>
                  <a:schemeClr val="tx1"/>
                </a:solidFill>
                <a:latin typeface="微软雅黑" panose="020B0503020204020204" pitchFamily="34" charset="-122"/>
                <a:ea typeface="微软雅黑" panose="020B0503020204020204" pitchFamily="34" charset="-122"/>
              </a:rPr>
            </a:br>
            <a:endParaRPr lang="en-US" altLang="zh-CN" b="1" dirty="0">
              <a:solidFill>
                <a:schemeClr val="tx1"/>
              </a:solidFill>
              <a:latin typeface="微软雅黑" panose="020B0503020204020204" pitchFamily="34" charset="-122"/>
              <a:ea typeface="微软雅黑" panose="020B0503020204020204" pitchFamily="34" charset="-122"/>
            </a:endParaRPr>
          </a:p>
        </p:txBody>
      </p:sp>
      <p:sp>
        <p:nvSpPr>
          <p:cNvPr id="18" name="Rectangle 17">
            <a:extLst>
              <a:ext uri="{FF2B5EF4-FFF2-40B4-BE49-F238E27FC236}">
                <a16:creationId xmlns:a16="http://schemas.microsoft.com/office/drawing/2014/main" id="{871966AC-6A37-4436-8864-AA2AB0BC3982}"/>
              </a:ext>
            </a:extLst>
          </p:cNvPr>
          <p:cNvSpPr/>
          <p:nvPr/>
        </p:nvSpPr>
        <p:spPr>
          <a:xfrm>
            <a:off x="77679" y="1123804"/>
            <a:ext cx="7075504" cy="1938992"/>
          </a:xfrm>
          <a:prstGeom prst="rect">
            <a:avLst/>
          </a:prstGeom>
        </p:spPr>
        <p:txBody>
          <a:bodyPr wrap="square">
            <a:spAutoFit/>
          </a:bodyPr>
          <a:lstStyle/>
          <a:p>
            <a:pPr marL="342900" indent="-342900">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SCI</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收录了自然科学、工程技术、生物医学等各个研究领域最具影响力的超过</a:t>
            </a:r>
            <a:r>
              <a:rPr lang="en-US" altLang="zh-CN" sz="2400" dirty="0">
                <a:latin typeface="微软雅黑" panose="020B0503020204020204" pitchFamily="34" charset="-122"/>
                <a:ea typeface="微软雅黑" panose="020B0503020204020204" pitchFamily="34" charset="-122"/>
              </a:rPr>
              <a:t>8,700</a:t>
            </a:r>
            <a:r>
              <a:rPr lang="zh-CN" altLang="en-US" sz="2400" dirty="0">
                <a:latin typeface="微软雅黑" panose="020B0503020204020204" pitchFamily="34" charset="-122"/>
                <a:ea typeface="微软雅黑" panose="020B0503020204020204" pitchFamily="34" charset="-122"/>
              </a:rPr>
              <a:t>多种核心学术期刊。</a:t>
            </a:r>
            <a:endParaRPr lang="en-US" altLang="zh-CN" sz="24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Technology Coll.</a:t>
            </a:r>
            <a:r>
              <a:rPr lang="zh-CN" altLang="en-US" sz="2400" dirty="0">
                <a:latin typeface="微软雅黑" panose="020B0503020204020204" pitchFamily="34" charset="-122"/>
                <a:ea typeface="微软雅黑" panose="020B0503020204020204" pitchFamily="34" charset="-122"/>
              </a:rPr>
              <a:t>中约</a:t>
            </a:r>
            <a:r>
              <a:rPr lang="en-US" altLang="zh-CN" sz="2400" dirty="0">
                <a:latin typeface="微软雅黑" panose="020B0503020204020204" pitchFamily="34" charset="-122"/>
                <a:ea typeface="微软雅黑" panose="020B0503020204020204" pitchFamily="34" charset="-122"/>
              </a:rPr>
              <a:t>900</a:t>
            </a:r>
            <a:r>
              <a:rPr lang="zh-CN" altLang="en-US" sz="2400" dirty="0">
                <a:latin typeface="微软雅黑" panose="020B0503020204020204" pitchFamily="34" charset="-122"/>
                <a:ea typeface="微软雅黑" panose="020B0503020204020204" pitchFamily="34" charset="-122"/>
              </a:rPr>
              <a:t>多种科技全文刊被</a:t>
            </a:r>
            <a:r>
              <a:rPr lang="en-US" altLang="zh-CN" sz="2400" dirty="0">
                <a:latin typeface="微软雅黑" panose="020B0503020204020204" pitchFamily="34" charset="-122"/>
                <a:ea typeface="微软雅黑" panose="020B0503020204020204" pitchFamily="34" charset="-122"/>
              </a:rPr>
              <a:t>SCI</a:t>
            </a:r>
            <a:r>
              <a:rPr lang="zh-CN" altLang="en-US" sz="2400" dirty="0">
                <a:latin typeface="微软雅黑" panose="020B0503020204020204" pitchFamily="34" charset="-122"/>
                <a:ea typeface="微软雅黑" panose="020B0503020204020204" pitchFamily="34" charset="-122"/>
              </a:rPr>
              <a:t>索引</a:t>
            </a:r>
            <a:endParaRPr lang="en-US" sz="2400" dirty="0">
              <a:latin typeface="微软雅黑" panose="020B0503020204020204" pitchFamily="34" charset="-122"/>
              <a:ea typeface="微软雅黑" panose="020B0503020204020204" pitchFamily="34" charset="-122"/>
            </a:endParaRPr>
          </a:p>
        </p:txBody>
      </p:sp>
      <p:sp>
        <p:nvSpPr>
          <p:cNvPr id="21" name="Rectangle 20">
            <a:extLst>
              <a:ext uri="{FF2B5EF4-FFF2-40B4-BE49-F238E27FC236}">
                <a16:creationId xmlns:a16="http://schemas.microsoft.com/office/drawing/2014/main" id="{F969DA3C-B9C2-4339-93D1-F795FFCD7493}"/>
              </a:ext>
            </a:extLst>
          </p:cNvPr>
          <p:cNvSpPr/>
          <p:nvPr/>
        </p:nvSpPr>
        <p:spPr>
          <a:xfrm>
            <a:off x="121227" y="3977233"/>
            <a:ext cx="7075504" cy="1569660"/>
          </a:xfrm>
          <a:prstGeom prst="rect">
            <a:avLst/>
          </a:prstGeom>
        </p:spPr>
        <p:txBody>
          <a:bodyPr wrap="square">
            <a:spAutoFit/>
          </a:bodyPr>
          <a:lstStyle/>
          <a:p>
            <a:pPr marL="342900" indent="-342900">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EI </a:t>
            </a:r>
            <a:r>
              <a:rPr lang="en-US" altLang="en-US" sz="2400" b="1" dirty="0"/>
              <a:t>Compendex</a:t>
            </a:r>
            <a:r>
              <a:rPr lang="zh-CN" altLang="en-US" sz="2400" dirty="0">
                <a:latin typeface="微软雅黑" panose="020B0503020204020204" pitchFamily="34" charset="-122"/>
                <a:ea typeface="微软雅黑" panose="020B0503020204020204" pitchFamily="34" charset="-122"/>
              </a:rPr>
              <a:t>收录工科领域全球</a:t>
            </a:r>
            <a:r>
              <a:rPr lang="en-US" altLang="zh-CN" sz="2400" dirty="0">
                <a:latin typeface="微软雅黑" panose="020B0503020204020204" pitchFamily="34" charset="-122"/>
                <a:ea typeface="微软雅黑" panose="020B0503020204020204" pitchFamily="34" charset="-122"/>
              </a:rPr>
              <a:t>5,000</a:t>
            </a:r>
            <a:r>
              <a:rPr lang="zh-CN" altLang="en-US" sz="2400" dirty="0">
                <a:latin typeface="微软雅黑" panose="020B0503020204020204" pitchFamily="34" charset="-122"/>
                <a:ea typeface="微软雅黑" panose="020B0503020204020204" pitchFamily="34" charset="-122"/>
              </a:rPr>
              <a:t>多种学术期刊和会议录</a:t>
            </a:r>
            <a:endParaRPr lang="en-US" altLang="zh-CN" sz="24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Technology Coll.</a:t>
            </a:r>
            <a:r>
              <a:rPr lang="zh-CN" altLang="en-US" sz="2400" dirty="0">
                <a:latin typeface="微软雅黑" panose="020B0503020204020204" pitchFamily="34" charset="-122"/>
                <a:ea typeface="微软雅黑" panose="020B0503020204020204" pitchFamily="34" charset="-122"/>
              </a:rPr>
              <a:t>中约</a:t>
            </a:r>
            <a:r>
              <a:rPr lang="en-US" altLang="zh-CN" sz="2400" dirty="0">
                <a:latin typeface="微软雅黑" panose="020B0503020204020204" pitchFamily="34" charset="-122"/>
                <a:ea typeface="微软雅黑" panose="020B0503020204020204" pitchFamily="34" charset="-122"/>
              </a:rPr>
              <a:t>700</a:t>
            </a:r>
            <a:r>
              <a:rPr lang="zh-CN" altLang="en-US" sz="2400" dirty="0">
                <a:latin typeface="微软雅黑" panose="020B0503020204020204" pitchFamily="34" charset="-122"/>
                <a:ea typeface="微软雅黑" panose="020B0503020204020204" pitchFamily="34" charset="-122"/>
              </a:rPr>
              <a:t>多种科技全文刊被</a:t>
            </a:r>
            <a:r>
              <a:rPr lang="en-US" altLang="zh-CN" sz="2400" b="1" dirty="0">
                <a:latin typeface="微软雅黑" panose="020B0503020204020204" pitchFamily="34" charset="-122"/>
                <a:ea typeface="微软雅黑" panose="020B0503020204020204" pitchFamily="34" charset="-122"/>
              </a:rPr>
              <a:t>EI </a:t>
            </a:r>
            <a:r>
              <a:rPr lang="en-US" altLang="en-US" sz="2400" b="1" dirty="0"/>
              <a:t>Compendex</a:t>
            </a:r>
            <a:r>
              <a:rPr lang="zh-CN" altLang="en-US" sz="2400" dirty="0">
                <a:latin typeface="微软雅黑" panose="020B0503020204020204" pitchFamily="34" charset="-122"/>
                <a:ea typeface="微软雅黑" panose="020B0503020204020204" pitchFamily="34" charset="-122"/>
              </a:rPr>
              <a:t>索引</a:t>
            </a:r>
            <a:endParaRPr lang="en-US" sz="2400" dirty="0">
              <a:latin typeface="微软雅黑" panose="020B0503020204020204" pitchFamily="34" charset="-122"/>
              <a:ea typeface="微软雅黑" panose="020B0503020204020204" pitchFamily="34" charset="-122"/>
            </a:endParaRPr>
          </a:p>
        </p:txBody>
      </p:sp>
      <p:sp>
        <p:nvSpPr>
          <p:cNvPr id="22" name="Rectangle: Rounded Corners 21">
            <a:extLst>
              <a:ext uri="{FF2B5EF4-FFF2-40B4-BE49-F238E27FC236}">
                <a16:creationId xmlns:a16="http://schemas.microsoft.com/office/drawing/2014/main" id="{1F022499-9AF7-4FF6-8B66-5F1125BE4B7E}"/>
              </a:ext>
            </a:extLst>
          </p:cNvPr>
          <p:cNvSpPr/>
          <p:nvPr/>
        </p:nvSpPr>
        <p:spPr>
          <a:xfrm>
            <a:off x="76939" y="3497155"/>
            <a:ext cx="12038121" cy="457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72B055E-1356-4B02-AD2A-A9A5BE317E58}"/>
              </a:ext>
            </a:extLst>
          </p:cNvPr>
          <p:cNvSpPr txBox="1"/>
          <p:nvPr/>
        </p:nvSpPr>
        <p:spPr>
          <a:xfrm>
            <a:off x="129815" y="570469"/>
            <a:ext cx="7075504" cy="369332"/>
          </a:xfrm>
          <a:prstGeom prst="rect">
            <a:avLst/>
          </a:prstGeom>
          <a:solidFill>
            <a:srgbClr val="C00000"/>
          </a:solidFill>
          <a:ln w="19050">
            <a:noFill/>
          </a:ln>
        </p:spPr>
        <p:txBody>
          <a:bodyPr wrap="square">
            <a:spAutoFit/>
          </a:bodyPr>
          <a:lstStyle/>
          <a:p>
            <a:pPr algn="ctr" eaLnBrk="0" hangingPunct="0">
              <a:defRPr/>
            </a:pPr>
            <a:r>
              <a:rPr lang="zh-CN" altLang="en-US" b="1" dirty="0">
                <a:solidFill>
                  <a:schemeClr val="bg1"/>
                </a:solidFill>
                <a:latin typeface="微软雅黑" panose="020B0503020204020204" pitchFamily="34" charset="-122"/>
                <a:ea typeface="微软雅黑" panose="020B0503020204020204" pitchFamily="34" charset="-122"/>
              </a:rPr>
              <a:t>提供</a:t>
            </a:r>
            <a:r>
              <a:rPr lang="en-US" altLang="zh-CN" b="1" dirty="0">
                <a:solidFill>
                  <a:schemeClr val="bg1"/>
                </a:solidFill>
                <a:latin typeface="微软雅黑" panose="020B0503020204020204" pitchFamily="34" charset="-122"/>
                <a:ea typeface="微软雅黑" panose="020B0503020204020204" pitchFamily="34" charset="-122"/>
              </a:rPr>
              <a:t>4800</a:t>
            </a:r>
            <a:r>
              <a:rPr lang="zh-CN" altLang="en-US" b="1" dirty="0">
                <a:solidFill>
                  <a:schemeClr val="bg1"/>
                </a:solidFill>
                <a:latin typeface="微软雅黑" panose="020B0503020204020204" pitchFamily="34" charset="-122"/>
                <a:ea typeface="微软雅黑" panose="020B0503020204020204" pitchFamily="34" charset="-122"/>
              </a:rPr>
              <a:t>多种全文刊，</a:t>
            </a:r>
            <a:r>
              <a:rPr lang="en-US" altLang="zh-CN" b="1" dirty="0">
                <a:solidFill>
                  <a:schemeClr val="bg1"/>
                </a:solidFill>
                <a:latin typeface="微软雅黑" panose="020B0503020204020204" pitchFamily="34" charset="-122"/>
                <a:ea typeface="微软雅黑" panose="020B0503020204020204" pitchFamily="34" charset="-122"/>
              </a:rPr>
              <a:t>5.6</a:t>
            </a:r>
            <a:r>
              <a:rPr lang="zh-CN" altLang="en-US" b="1" dirty="0">
                <a:solidFill>
                  <a:schemeClr val="bg1"/>
                </a:solidFill>
                <a:latin typeface="微软雅黑" panose="020B0503020204020204" pitchFamily="34" charset="-122"/>
                <a:ea typeface="微软雅黑" panose="020B0503020204020204" pitchFamily="34" charset="-122"/>
              </a:rPr>
              <a:t>万篇博硕论文</a:t>
            </a:r>
            <a:endParaRPr 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Picture 3">
            <a:extLst>
              <a:ext uri="{FF2B5EF4-FFF2-40B4-BE49-F238E27FC236}">
                <a16:creationId xmlns:a16="http://schemas.microsoft.com/office/drawing/2014/main" id="{6F89308E-D9C2-4D74-B13A-10BE12997B70}"/>
              </a:ext>
            </a:extLst>
          </p:cNvPr>
          <p:cNvPicPr>
            <a:picLocks noChangeAspect="1"/>
          </p:cNvPicPr>
          <p:nvPr/>
        </p:nvPicPr>
        <p:blipFill>
          <a:blip r:embed="rId3"/>
          <a:stretch>
            <a:fillRect/>
          </a:stretch>
        </p:blipFill>
        <p:spPr>
          <a:xfrm>
            <a:off x="7386718" y="631742"/>
            <a:ext cx="4547682" cy="2648233"/>
          </a:xfrm>
          <a:prstGeom prst="rect">
            <a:avLst/>
          </a:prstGeom>
        </p:spPr>
      </p:pic>
      <p:pic>
        <p:nvPicPr>
          <p:cNvPr id="5" name="Picture 4">
            <a:extLst>
              <a:ext uri="{FF2B5EF4-FFF2-40B4-BE49-F238E27FC236}">
                <a16:creationId xmlns:a16="http://schemas.microsoft.com/office/drawing/2014/main" id="{FA8FBEA8-DD92-49D8-BF5B-42A0BB3FC1EC}"/>
              </a:ext>
            </a:extLst>
          </p:cNvPr>
          <p:cNvPicPr>
            <a:picLocks noChangeAspect="1"/>
          </p:cNvPicPr>
          <p:nvPr/>
        </p:nvPicPr>
        <p:blipFill>
          <a:blip r:embed="rId4"/>
          <a:stretch>
            <a:fillRect/>
          </a:stretch>
        </p:blipFill>
        <p:spPr>
          <a:xfrm>
            <a:off x="7386718" y="3714334"/>
            <a:ext cx="4547682" cy="2648233"/>
          </a:xfrm>
          <a:prstGeom prst="rect">
            <a:avLst/>
          </a:prstGeom>
        </p:spPr>
      </p:pic>
    </p:spTree>
    <p:extLst>
      <p:ext uri="{BB962C8B-B14F-4D97-AF65-F5344CB8AC3E}">
        <p14:creationId xmlns:p14="http://schemas.microsoft.com/office/powerpoint/2010/main" val="360562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1978" y="-11176"/>
            <a:ext cx="9932033" cy="977900"/>
          </a:xfrm>
          <a:prstGeom prst="rect">
            <a:avLst/>
          </a:prstGeom>
          <a:noFill/>
          <a:ln>
            <a:miter lim="800000"/>
            <a:headEnd/>
            <a:tailEnd/>
          </a:ln>
        </p:spPr>
        <p:txBody>
          <a:bodyPr/>
          <a:lstStyle/>
          <a:p>
            <a:pPr eaLnBrk="0" hangingPunct="0">
              <a:defRPr/>
            </a:pPr>
            <a:r>
              <a:rPr lang="zh-CN" altLang="en-US" sz="3600" b="1" dirty="0">
                <a:latin typeface="微软雅黑" panose="020B0503020204020204" pitchFamily="34" charset="-122"/>
                <a:ea typeface="微软雅黑" panose="020B0503020204020204" pitchFamily="34" charset="-122"/>
              </a:rPr>
              <a:t>优势 </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 权威的科技期刊举例</a:t>
            </a:r>
            <a:endParaRPr lang="zh-CN" altLang="en-US" sz="3600" b="1" kern="0" dirty="0">
              <a:latin typeface="微软雅黑" panose="020B0503020204020204" pitchFamily="34" charset="-122"/>
              <a:ea typeface="微软雅黑" panose="020B0503020204020204" pitchFamily="34" charset="-122"/>
              <a:cs typeface="+mj-cs"/>
            </a:endParaRPr>
          </a:p>
        </p:txBody>
      </p:sp>
      <p:sp>
        <p:nvSpPr>
          <p:cNvPr id="16" name="TextBox 15"/>
          <p:cNvSpPr txBox="1"/>
          <p:nvPr/>
        </p:nvSpPr>
        <p:spPr>
          <a:xfrm>
            <a:off x="214604" y="677366"/>
            <a:ext cx="11977396" cy="369332"/>
          </a:xfrm>
          <a:prstGeom prst="rect">
            <a:avLst/>
          </a:prstGeom>
          <a:solidFill>
            <a:srgbClr val="C00000"/>
          </a:solidFill>
          <a:ln w="19050">
            <a:noFill/>
          </a:ln>
        </p:spPr>
        <p:txBody>
          <a:bodyPr wrap="square">
            <a:spAutoFit/>
          </a:bodyPr>
          <a:lstStyle/>
          <a:p>
            <a:pPr algn="ctr" eaLnBrk="0" hangingPunct="0">
              <a:defRPr/>
            </a:pPr>
            <a:r>
              <a:rPr lang="zh-CN" altLang="en-US" b="1" dirty="0">
                <a:solidFill>
                  <a:schemeClr val="bg1"/>
                </a:solidFill>
                <a:latin typeface="微软雅黑" panose="020B0503020204020204" pitchFamily="34" charset="-122"/>
                <a:ea typeface="微软雅黑" panose="020B0503020204020204" pitchFamily="34" charset="-122"/>
              </a:rPr>
              <a:t>提供</a:t>
            </a:r>
            <a:r>
              <a:rPr lang="en-US" altLang="zh-CN" b="1" dirty="0">
                <a:solidFill>
                  <a:schemeClr val="bg1"/>
                </a:solidFill>
                <a:latin typeface="微软雅黑" panose="020B0503020204020204" pitchFamily="34" charset="-122"/>
                <a:ea typeface="微软雅黑" panose="020B0503020204020204" pitchFamily="34" charset="-122"/>
              </a:rPr>
              <a:t>4800</a:t>
            </a:r>
            <a:r>
              <a:rPr lang="zh-CN" altLang="en-US" b="1" dirty="0">
                <a:solidFill>
                  <a:schemeClr val="bg1"/>
                </a:solidFill>
                <a:latin typeface="微软雅黑" panose="020B0503020204020204" pitchFamily="34" charset="-122"/>
                <a:ea typeface="微软雅黑" panose="020B0503020204020204" pitchFamily="34" charset="-122"/>
              </a:rPr>
              <a:t>多种全文刊</a:t>
            </a:r>
            <a:endParaRPr 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5149DE8A-B166-4A52-AA1B-7D2112455A16}"/>
              </a:ext>
            </a:extLst>
          </p:cNvPr>
          <p:cNvPicPr>
            <a:picLocks noChangeAspect="1"/>
          </p:cNvPicPr>
          <p:nvPr/>
        </p:nvPicPr>
        <p:blipFill>
          <a:blip r:embed="rId2"/>
          <a:stretch>
            <a:fillRect/>
          </a:stretch>
        </p:blipFill>
        <p:spPr>
          <a:xfrm>
            <a:off x="2607572" y="1140306"/>
            <a:ext cx="2021730" cy="2490410"/>
          </a:xfrm>
          <a:prstGeom prst="rect">
            <a:avLst/>
          </a:prstGeom>
        </p:spPr>
      </p:pic>
      <p:pic>
        <p:nvPicPr>
          <p:cNvPr id="13" name="Picture 12">
            <a:extLst>
              <a:ext uri="{FF2B5EF4-FFF2-40B4-BE49-F238E27FC236}">
                <a16:creationId xmlns:a16="http://schemas.microsoft.com/office/drawing/2014/main" id="{2ACDBBF2-FF1E-44D5-8DA9-EE6A86D069F7}"/>
              </a:ext>
            </a:extLst>
          </p:cNvPr>
          <p:cNvPicPr>
            <a:picLocks noChangeAspect="1"/>
          </p:cNvPicPr>
          <p:nvPr/>
        </p:nvPicPr>
        <p:blipFill>
          <a:blip r:embed="rId3"/>
          <a:stretch>
            <a:fillRect/>
          </a:stretch>
        </p:blipFill>
        <p:spPr>
          <a:xfrm>
            <a:off x="214603" y="3812543"/>
            <a:ext cx="2033688" cy="2508087"/>
          </a:xfrm>
          <a:prstGeom prst="rect">
            <a:avLst/>
          </a:prstGeom>
        </p:spPr>
      </p:pic>
      <p:pic>
        <p:nvPicPr>
          <p:cNvPr id="18" name="Picture 17" descr="A close up of text on a white surface&#10;&#10;Description automatically generated">
            <a:extLst>
              <a:ext uri="{FF2B5EF4-FFF2-40B4-BE49-F238E27FC236}">
                <a16:creationId xmlns:a16="http://schemas.microsoft.com/office/drawing/2014/main" id="{222BF19C-A3B5-483B-9CF9-6CBC0306A5BE}"/>
              </a:ext>
            </a:extLst>
          </p:cNvPr>
          <p:cNvPicPr>
            <a:picLocks noChangeAspect="1"/>
          </p:cNvPicPr>
          <p:nvPr/>
        </p:nvPicPr>
        <p:blipFill>
          <a:blip r:embed="rId4"/>
          <a:stretch>
            <a:fillRect/>
          </a:stretch>
        </p:blipFill>
        <p:spPr>
          <a:xfrm>
            <a:off x="5000543" y="3797559"/>
            <a:ext cx="2033689" cy="2523071"/>
          </a:xfrm>
          <a:prstGeom prst="rect">
            <a:avLst/>
          </a:prstGeom>
        </p:spPr>
      </p:pic>
      <p:pic>
        <p:nvPicPr>
          <p:cNvPr id="20" name="Picture 19">
            <a:extLst>
              <a:ext uri="{FF2B5EF4-FFF2-40B4-BE49-F238E27FC236}">
                <a16:creationId xmlns:a16="http://schemas.microsoft.com/office/drawing/2014/main" id="{F3A24A81-9879-4D45-BDB2-ECDC8F800844}"/>
              </a:ext>
            </a:extLst>
          </p:cNvPr>
          <p:cNvPicPr>
            <a:picLocks noChangeAspect="1"/>
          </p:cNvPicPr>
          <p:nvPr/>
        </p:nvPicPr>
        <p:blipFill>
          <a:blip r:embed="rId5"/>
          <a:stretch>
            <a:fillRect/>
          </a:stretch>
        </p:blipFill>
        <p:spPr>
          <a:xfrm>
            <a:off x="7459824" y="3797559"/>
            <a:ext cx="2033690" cy="2519024"/>
          </a:xfrm>
          <a:prstGeom prst="rect">
            <a:avLst/>
          </a:prstGeom>
        </p:spPr>
      </p:pic>
      <p:pic>
        <p:nvPicPr>
          <p:cNvPr id="6" name="Picture 5">
            <a:extLst>
              <a:ext uri="{FF2B5EF4-FFF2-40B4-BE49-F238E27FC236}">
                <a16:creationId xmlns:a16="http://schemas.microsoft.com/office/drawing/2014/main" id="{A7F88568-96BC-43C2-B3A1-78D2E9EAFACD}"/>
              </a:ext>
            </a:extLst>
          </p:cNvPr>
          <p:cNvPicPr>
            <a:picLocks noChangeAspect="1"/>
          </p:cNvPicPr>
          <p:nvPr/>
        </p:nvPicPr>
        <p:blipFill>
          <a:blip r:embed="rId6"/>
          <a:stretch>
            <a:fillRect/>
          </a:stretch>
        </p:blipFill>
        <p:spPr>
          <a:xfrm>
            <a:off x="5000543" y="1140304"/>
            <a:ext cx="2033688" cy="2490411"/>
          </a:xfrm>
          <a:prstGeom prst="rect">
            <a:avLst/>
          </a:prstGeom>
        </p:spPr>
      </p:pic>
      <p:pic>
        <p:nvPicPr>
          <p:cNvPr id="14" name="Picture 13">
            <a:extLst>
              <a:ext uri="{FF2B5EF4-FFF2-40B4-BE49-F238E27FC236}">
                <a16:creationId xmlns:a16="http://schemas.microsoft.com/office/drawing/2014/main" id="{5F95DC6E-D1E5-44E6-99BA-A77B29C7E827}"/>
              </a:ext>
            </a:extLst>
          </p:cNvPr>
          <p:cNvPicPr>
            <a:picLocks noChangeAspect="1"/>
          </p:cNvPicPr>
          <p:nvPr/>
        </p:nvPicPr>
        <p:blipFill>
          <a:blip r:embed="rId7"/>
          <a:stretch>
            <a:fillRect/>
          </a:stretch>
        </p:blipFill>
        <p:spPr>
          <a:xfrm>
            <a:off x="220364" y="1140305"/>
            <a:ext cx="2027927" cy="2490410"/>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87603926-B2B0-4404-BC44-D5CE5A4F2FF4}"/>
              </a:ext>
            </a:extLst>
          </p:cNvPr>
          <p:cNvPicPr>
            <a:picLocks noChangeAspect="1"/>
          </p:cNvPicPr>
          <p:nvPr/>
        </p:nvPicPr>
        <p:blipFill>
          <a:blip r:embed="rId8"/>
          <a:stretch>
            <a:fillRect/>
          </a:stretch>
        </p:blipFill>
        <p:spPr>
          <a:xfrm>
            <a:off x="2607572" y="3797559"/>
            <a:ext cx="1994553" cy="2534009"/>
          </a:xfrm>
          <a:prstGeom prst="rect">
            <a:avLst/>
          </a:prstGeom>
        </p:spPr>
      </p:pic>
      <p:pic>
        <p:nvPicPr>
          <p:cNvPr id="17" name="Picture 16" descr="A close up of a sign&#10;&#10;Description automatically generated">
            <a:extLst>
              <a:ext uri="{FF2B5EF4-FFF2-40B4-BE49-F238E27FC236}">
                <a16:creationId xmlns:a16="http://schemas.microsoft.com/office/drawing/2014/main" id="{7B11D08F-801B-47F3-9ACD-8B2E493F6571}"/>
              </a:ext>
            </a:extLst>
          </p:cNvPr>
          <p:cNvPicPr>
            <a:picLocks noChangeAspect="1"/>
          </p:cNvPicPr>
          <p:nvPr/>
        </p:nvPicPr>
        <p:blipFill>
          <a:blip r:embed="rId9"/>
          <a:stretch>
            <a:fillRect/>
          </a:stretch>
        </p:blipFill>
        <p:spPr>
          <a:xfrm>
            <a:off x="7438627" y="1140308"/>
            <a:ext cx="2021731" cy="2490408"/>
          </a:xfrm>
          <a:prstGeom prst="rect">
            <a:avLst/>
          </a:prstGeom>
        </p:spPr>
      </p:pic>
      <p:pic>
        <p:nvPicPr>
          <p:cNvPr id="10" name="Picture 9">
            <a:extLst>
              <a:ext uri="{FF2B5EF4-FFF2-40B4-BE49-F238E27FC236}">
                <a16:creationId xmlns:a16="http://schemas.microsoft.com/office/drawing/2014/main" id="{ABEDA07C-2494-44F9-A471-80A337DCBBD1}"/>
              </a:ext>
            </a:extLst>
          </p:cNvPr>
          <p:cNvPicPr>
            <a:picLocks noChangeAspect="1"/>
          </p:cNvPicPr>
          <p:nvPr/>
        </p:nvPicPr>
        <p:blipFill>
          <a:blip r:embed="rId10"/>
          <a:stretch>
            <a:fillRect/>
          </a:stretch>
        </p:blipFill>
        <p:spPr>
          <a:xfrm>
            <a:off x="9864754" y="1140308"/>
            <a:ext cx="2088038" cy="2490408"/>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9E084BFA-17BA-4281-BDE1-AF1271D435BF}"/>
              </a:ext>
            </a:extLst>
          </p:cNvPr>
          <p:cNvPicPr>
            <a:picLocks noChangeAspect="1"/>
          </p:cNvPicPr>
          <p:nvPr/>
        </p:nvPicPr>
        <p:blipFill>
          <a:blip r:embed="rId11"/>
          <a:stretch>
            <a:fillRect/>
          </a:stretch>
        </p:blipFill>
        <p:spPr>
          <a:xfrm>
            <a:off x="9875372" y="3808496"/>
            <a:ext cx="2077420" cy="2523072"/>
          </a:xfrm>
          <a:prstGeom prst="rect">
            <a:avLst/>
          </a:prstGeom>
        </p:spPr>
      </p:pic>
    </p:spTree>
    <p:extLst>
      <p:ext uri="{BB962C8B-B14F-4D97-AF65-F5344CB8AC3E}">
        <p14:creationId xmlns:p14="http://schemas.microsoft.com/office/powerpoint/2010/main" val="9724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67184"/>
            <a:ext cx="12192000" cy="502920"/>
          </a:xfrm>
        </p:spPr>
        <p:txBody>
          <a:bodyPr>
            <a:noAutofit/>
          </a:bodyPr>
          <a:lstStyle/>
          <a:p>
            <a:r>
              <a:rPr lang="en-US" altLang="zh-CN" sz="3733" dirty="0">
                <a:solidFill>
                  <a:schemeClr val="tx1"/>
                </a:solidFill>
                <a:latin typeface="微软雅黑" panose="020B0503020204020204" pitchFamily="34" charset="-122"/>
                <a:ea typeface="微软雅黑" panose="020B0503020204020204" pitchFamily="34" charset="-122"/>
              </a:rPr>
              <a:t>1-3 </a:t>
            </a:r>
            <a:r>
              <a:rPr lang="zh-CN" altLang="en-US" sz="3733" dirty="0">
                <a:solidFill>
                  <a:schemeClr val="tx1"/>
                </a:solidFill>
                <a:latin typeface="微软雅黑" panose="020B0503020204020204" pitchFamily="34" charset="-122"/>
                <a:ea typeface="微软雅黑" panose="020B0503020204020204" pitchFamily="34" charset="-122"/>
              </a:rPr>
              <a:t>全球主要电子书集成平台</a:t>
            </a:r>
          </a:p>
        </p:txBody>
      </p:sp>
      <p:pic>
        <p:nvPicPr>
          <p:cNvPr id="3" name="Picture 2">
            <a:extLst>
              <a:ext uri="{FF2B5EF4-FFF2-40B4-BE49-F238E27FC236}">
                <a16:creationId xmlns:a16="http://schemas.microsoft.com/office/drawing/2014/main" id="{1A57DFEA-B585-4E24-9AD3-DB1BA5AA8420}"/>
              </a:ext>
            </a:extLst>
          </p:cNvPr>
          <p:cNvPicPr>
            <a:picLocks noChangeAspect="1"/>
          </p:cNvPicPr>
          <p:nvPr/>
        </p:nvPicPr>
        <p:blipFill>
          <a:blip r:embed="rId3"/>
          <a:stretch>
            <a:fillRect/>
          </a:stretch>
        </p:blipFill>
        <p:spPr>
          <a:xfrm>
            <a:off x="0" y="1364265"/>
            <a:ext cx="12192000" cy="5054290"/>
          </a:xfrm>
          <a:prstGeom prst="rect">
            <a:avLst/>
          </a:prstGeom>
        </p:spPr>
      </p:pic>
      <p:sp>
        <p:nvSpPr>
          <p:cNvPr id="4" name="Rectangle 3">
            <a:extLst>
              <a:ext uri="{FF2B5EF4-FFF2-40B4-BE49-F238E27FC236}">
                <a16:creationId xmlns:a16="http://schemas.microsoft.com/office/drawing/2014/main" id="{7BDE917B-5644-4993-8BBF-92342A8C971A}"/>
              </a:ext>
            </a:extLst>
          </p:cNvPr>
          <p:cNvSpPr/>
          <p:nvPr/>
        </p:nvSpPr>
        <p:spPr>
          <a:xfrm>
            <a:off x="76200" y="625989"/>
            <a:ext cx="11829661" cy="1118319"/>
          </a:xfrm>
          <a:prstGeom prst="rect">
            <a:avLst/>
          </a:prstGeom>
        </p:spPr>
        <p:txBody>
          <a:bodyPr wrap="square">
            <a:spAutoFit/>
          </a:bodyPr>
          <a:lstStyle/>
          <a:p>
            <a:r>
              <a:rPr lang="zh-CN" altLang="en-US" sz="2400" dirty="0"/>
              <a:t>参见： </a:t>
            </a:r>
            <a:r>
              <a:rPr lang="en-US" altLang="zh-CN" sz="2400" dirty="0"/>
              <a:t>Inconsistencies between Academic E-book Platforms: A Comparison of Metadata and Search Results</a:t>
            </a:r>
            <a:endParaRPr lang="en-US" altLang="zh-CN" sz="1867" dirty="0"/>
          </a:p>
          <a:p>
            <a:r>
              <a:rPr lang="en-US" altLang="zh-CN" sz="1867" dirty="0"/>
              <a:t>Wiersma, Gabrielle; </a:t>
            </a:r>
            <a:r>
              <a:rPr lang="en-US" altLang="zh-CN" sz="1867" dirty="0" err="1"/>
              <a:t>Tovstiadi</a:t>
            </a:r>
            <a:r>
              <a:rPr lang="en-US" altLang="zh-CN" sz="1867" dirty="0"/>
              <a:t>, </a:t>
            </a:r>
            <a:r>
              <a:rPr lang="en-US" altLang="zh-CN" sz="1867" dirty="0" err="1"/>
              <a:t>Esta</a:t>
            </a:r>
            <a:r>
              <a:rPr lang="en-US" altLang="zh-CN" sz="1867" dirty="0"/>
              <a:t>. Portal : Libraries and the Academy; Vol. 17, </a:t>
            </a:r>
            <a:r>
              <a:rPr lang="en-US" altLang="zh-CN" sz="1867" dirty="0" err="1"/>
              <a:t>Iss</a:t>
            </a:r>
            <a:r>
              <a:rPr lang="en-US" altLang="zh-CN" sz="1867" dirty="0"/>
              <a:t>. 3,  (Jul 2017): 617-648. </a:t>
            </a:r>
            <a:endParaRPr lang="en-US" sz="1867" dirty="0"/>
          </a:p>
        </p:txBody>
      </p:sp>
      <p:sp>
        <p:nvSpPr>
          <p:cNvPr id="5" name="Rectangle 4">
            <a:extLst>
              <a:ext uri="{FF2B5EF4-FFF2-40B4-BE49-F238E27FC236}">
                <a16:creationId xmlns:a16="http://schemas.microsoft.com/office/drawing/2014/main" id="{1364DFC9-7FF1-4395-BB92-E01AAC1084F8}"/>
              </a:ext>
            </a:extLst>
          </p:cNvPr>
          <p:cNvSpPr/>
          <p:nvPr/>
        </p:nvSpPr>
        <p:spPr>
          <a:xfrm>
            <a:off x="0" y="1830904"/>
            <a:ext cx="12192000" cy="954300"/>
          </a:xfrm>
          <a:prstGeom prst="rect">
            <a:avLst/>
          </a:prstGeom>
          <a:solidFill>
            <a:srgbClr val="7030A0"/>
          </a:solidFill>
        </p:spPr>
        <p:txBody>
          <a:bodyPr wrap="square">
            <a:spAutoFit/>
          </a:bodyPr>
          <a:lstStyle/>
          <a:p>
            <a:r>
              <a:rPr lang="en-US" sz="1867" i="1" dirty="0">
                <a:solidFill>
                  <a:schemeClr val="bg1"/>
                </a:solidFill>
              </a:rPr>
              <a:t>Gabrielle Wiersma </a:t>
            </a:r>
            <a:r>
              <a:rPr lang="zh-CN" altLang="en-US" sz="1867" i="1" dirty="0">
                <a:solidFill>
                  <a:schemeClr val="bg1"/>
                </a:solidFill>
              </a:rPr>
              <a:t>（</a:t>
            </a:r>
            <a:r>
              <a:rPr lang="en-US" sz="1867" i="1" dirty="0">
                <a:solidFill>
                  <a:schemeClr val="bg1"/>
                </a:solidFill>
              </a:rPr>
              <a:t>Associate Professor • Head, Collection Development at University of Colorado Boulder) , she is the subject specialist for Economics, General Reference, and General Collections. Wiersma's research focuses on library collection management and assessment. She is interested in innovative acquisition models and collection analysis tools.</a:t>
            </a:r>
            <a:endParaRPr lang="en-US" sz="1867" dirty="0">
              <a:solidFill>
                <a:schemeClr val="bg1"/>
              </a:solidFill>
            </a:endParaRPr>
          </a:p>
        </p:txBody>
      </p:sp>
      <p:sp>
        <p:nvSpPr>
          <p:cNvPr id="9" name="Rectangle 8">
            <a:extLst>
              <a:ext uri="{FF2B5EF4-FFF2-40B4-BE49-F238E27FC236}">
                <a16:creationId xmlns:a16="http://schemas.microsoft.com/office/drawing/2014/main" id="{B3924662-DAD4-4E7D-81C3-5F8367E69099}"/>
              </a:ext>
            </a:extLst>
          </p:cNvPr>
          <p:cNvSpPr>
            <a:spLocks noChangeArrowheads="1"/>
          </p:cNvSpPr>
          <p:nvPr/>
        </p:nvSpPr>
        <p:spPr bwMode="auto">
          <a:xfrm>
            <a:off x="76199" y="3324302"/>
            <a:ext cx="11829661" cy="98488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867">
              <a:latin typeface="Roboto Regular"/>
              <a:cs typeface="Roboto Regular"/>
            </a:endParaRPr>
          </a:p>
        </p:txBody>
      </p:sp>
      <p:cxnSp>
        <p:nvCxnSpPr>
          <p:cNvPr id="8" name="Straight Connector 7">
            <a:extLst>
              <a:ext uri="{FF2B5EF4-FFF2-40B4-BE49-F238E27FC236}">
                <a16:creationId xmlns:a16="http://schemas.microsoft.com/office/drawing/2014/main" id="{F2B22190-0EFF-4D8B-899F-F6AFFD88A682}"/>
              </a:ext>
            </a:extLst>
          </p:cNvPr>
          <p:cNvCxnSpPr/>
          <p:nvPr/>
        </p:nvCxnSpPr>
        <p:spPr>
          <a:xfrm>
            <a:off x="1899684" y="4110154"/>
            <a:ext cx="4876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43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67184"/>
            <a:ext cx="12192000" cy="502920"/>
          </a:xfrm>
        </p:spPr>
        <p:txBody>
          <a:bodyPr>
            <a:noAutofit/>
          </a:bodyPr>
          <a:lstStyle/>
          <a:p>
            <a:r>
              <a:rPr lang="zh-CN" altLang="en-US" sz="3733" dirty="0">
                <a:solidFill>
                  <a:schemeClr val="tx1"/>
                </a:solidFill>
                <a:latin typeface="微软雅黑" panose="020B0503020204020204" pitchFamily="34" charset="-122"/>
                <a:ea typeface="微软雅黑" panose="020B0503020204020204" pitchFamily="34" charset="-122"/>
              </a:rPr>
              <a:t>资源简介 </a:t>
            </a:r>
            <a:r>
              <a:rPr lang="en-US" altLang="zh-CN" sz="3733" dirty="0">
                <a:solidFill>
                  <a:schemeClr val="tx1"/>
                </a:solidFill>
                <a:latin typeface="微软雅黑" panose="020B0503020204020204" pitchFamily="34" charset="-122"/>
                <a:ea typeface="微软雅黑" panose="020B0503020204020204" pitchFamily="34" charset="-122"/>
              </a:rPr>
              <a:t>- ProQuest Ebook Central </a:t>
            </a:r>
            <a:endParaRPr lang="zh-CN" altLang="en-US" sz="3733" dirty="0">
              <a:solidFill>
                <a:schemeClr val="tx1"/>
              </a:solidFill>
              <a:latin typeface="微软雅黑" panose="020B0503020204020204" pitchFamily="34" charset="-122"/>
              <a:ea typeface="微软雅黑" panose="020B0503020204020204" pitchFamily="34" charset="-122"/>
            </a:endParaRPr>
          </a:p>
        </p:txBody>
      </p:sp>
      <p:graphicFrame>
        <p:nvGraphicFramePr>
          <p:cNvPr id="7" name="Diagram 6">
            <a:extLst>
              <a:ext uri="{FF2B5EF4-FFF2-40B4-BE49-F238E27FC236}">
                <a16:creationId xmlns:a16="http://schemas.microsoft.com/office/drawing/2014/main" id="{0D79EEC7-F783-41A6-92F2-954334BDA9D0}"/>
              </a:ext>
            </a:extLst>
          </p:cNvPr>
          <p:cNvGraphicFramePr/>
          <p:nvPr>
            <p:extLst/>
          </p:nvPr>
        </p:nvGraphicFramePr>
        <p:xfrm>
          <a:off x="1483833" y="570104"/>
          <a:ext cx="12957544" cy="5717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637A083B-3857-4BCA-8F50-A53F2AF0408D}"/>
              </a:ext>
            </a:extLst>
          </p:cNvPr>
          <p:cNvSpPr>
            <a:spLocks noChangeArrowheads="1"/>
          </p:cNvSpPr>
          <p:nvPr/>
        </p:nvSpPr>
        <p:spPr bwMode="auto">
          <a:xfrm>
            <a:off x="1" y="2078720"/>
            <a:ext cx="3676503" cy="2718180"/>
          </a:xfrm>
          <a:prstGeom prst="rect">
            <a:avLst/>
          </a:prstGeom>
          <a:noFill/>
          <a:ln>
            <a:noFill/>
          </a:ln>
          <a:extLst/>
        </p:spPr>
        <p:txBody>
          <a:bodyPr wrap="square">
            <a:spAutoFit/>
          </a:bodyPr>
          <a:lstStyle>
            <a:lvl1pPr eaLnBrk="0" hangingPunct="0">
              <a:spcBef>
                <a:spcPct val="20000"/>
              </a:spcBef>
              <a:buFont typeface="Wingdings" pitchFamily="2" charset="2"/>
              <a:buChar char=""/>
              <a:defRPr sz="2400">
                <a:solidFill>
                  <a:schemeClr val="tx1"/>
                </a:solidFill>
                <a:latin typeface="Arial" charset="0"/>
                <a:ea typeface="MS PGothic" pitchFamily="34" charset="-128"/>
              </a:defRPr>
            </a:lvl1pPr>
            <a:lvl2pPr marL="742950" indent="-285750" eaLnBrk="0" hangingPunct="0">
              <a:spcBef>
                <a:spcPct val="20000"/>
              </a:spcBef>
              <a:buFont typeface="Wingdings" pitchFamily="2" charset="2"/>
              <a:buChar char=""/>
              <a:defRPr sz="2000">
                <a:solidFill>
                  <a:schemeClr val="tx1"/>
                </a:solidFill>
                <a:latin typeface="Arial" charset="0"/>
                <a:ea typeface="MS PGothic" pitchFamily="34" charset="-128"/>
              </a:defRPr>
            </a:lvl2pPr>
            <a:lvl3pPr marL="1143000" indent="-228600" eaLnBrk="0" hangingPunct="0">
              <a:spcBef>
                <a:spcPct val="20000"/>
              </a:spcBef>
              <a:buFont typeface="Wingdings" pitchFamily="2" charset="2"/>
              <a:buChar char=""/>
              <a:defRPr>
                <a:solidFill>
                  <a:schemeClr val="tx1"/>
                </a:solidFill>
                <a:latin typeface="Arial" charset="0"/>
                <a:ea typeface="MS PGothic" pitchFamily="34" charset="-128"/>
              </a:defRPr>
            </a:lvl3pPr>
            <a:lvl4pPr marL="1600200" indent="-228600" eaLnBrk="0" hangingPunct="0">
              <a:spcBef>
                <a:spcPct val="20000"/>
              </a:spcBef>
              <a:buFont typeface="Wingdings" pitchFamily="2" charset="2"/>
              <a:buChar char=""/>
              <a:defRPr sz="1600">
                <a:solidFill>
                  <a:schemeClr val="tx1"/>
                </a:solidFill>
                <a:latin typeface="Arial" charset="0"/>
                <a:ea typeface="MS PGothic" pitchFamily="34" charset="-128"/>
              </a:defRPr>
            </a:lvl4pPr>
            <a:lvl5pPr marL="2057400" indent="-228600" eaLnBrk="0" hangingPunct="0">
              <a:spcBef>
                <a:spcPct val="20000"/>
              </a:spcBef>
              <a:buFont typeface="Wingdings" pitchFamily="2" charset="2"/>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9pPr>
          </a:lstStyle>
          <a:p>
            <a:pPr marL="380990" indent="-380990" eaLnBrk="1" hangingPunct="1">
              <a:spcBef>
                <a:spcPct val="0"/>
              </a:spcBef>
              <a:buFont typeface="Wingdings" panose="05000000000000000000" pitchFamily="2" charset="2"/>
              <a:buChar char="ü"/>
              <a:defRPr/>
            </a:pPr>
            <a:r>
              <a:rPr lang="zh-CN" altLang="en-US" sz="2133" dirty="0">
                <a:latin typeface="微软雅黑" panose="020B0503020204020204" pitchFamily="34" charset="-122"/>
                <a:ea typeface="微软雅黑" panose="020B0503020204020204" pitchFamily="34" charset="-122"/>
                <a:cs typeface="Arial Unicode MS" pitchFamily="34" charset="-122"/>
              </a:rPr>
              <a:t>整合</a:t>
            </a:r>
            <a:r>
              <a:rPr lang="en-US" altLang="zh-CN" sz="2133" dirty="0">
                <a:latin typeface="微软雅黑" panose="020B0503020204020204" pitchFamily="34" charset="-122"/>
                <a:ea typeface="微软雅黑" panose="020B0503020204020204" pitchFamily="34" charset="-122"/>
                <a:cs typeface="Arial Unicode MS" pitchFamily="34" charset="-122"/>
              </a:rPr>
              <a:t>3</a:t>
            </a:r>
            <a:r>
              <a:rPr lang="zh-CN" altLang="en-US" sz="2133" dirty="0">
                <a:latin typeface="微软雅黑" panose="020B0503020204020204" pitchFamily="34" charset="-122"/>
                <a:ea typeface="微软雅黑" panose="020B0503020204020204" pitchFamily="34" charset="-122"/>
                <a:cs typeface="Arial Unicode MS" pitchFamily="34" charset="-122"/>
              </a:rPr>
              <a:t>大电子书平台，吸收原有技术优势，创建全新统一的电子书平台</a:t>
            </a:r>
            <a:endParaRPr lang="en-US" altLang="zh-CN" sz="2133" dirty="0">
              <a:latin typeface="微软雅黑" panose="020B0503020204020204" pitchFamily="34" charset="-122"/>
              <a:ea typeface="微软雅黑" panose="020B0503020204020204" pitchFamily="34" charset="-122"/>
              <a:cs typeface="Arial Unicode MS" pitchFamily="34" charset="-122"/>
            </a:endParaRPr>
          </a:p>
          <a:p>
            <a:pPr marL="380990" indent="-380990" eaLnBrk="1" hangingPunct="1">
              <a:spcBef>
                <a:spcPct val="0"/>
              </a:spcBef>
              <a:buFont typeface="Wingdings" panose="05000000000000000000" pitchFamily="2" charset="2"/>
              <a:buChar char="ü"/>
              <a:defRPr/>
            </a:pPr>
            <a:endParaRPr lang="en-US" altLang="zh-CN" sz="2133" dirty="0">
              <a:latin typeface="微软雅黑" panose="020B0503020204020204" pitchFamily="34" charset="-122"/>
              <a:ea typeface="微软雅黑" panose="020B0503020204020204" pitchFamily="34" charset="-122"/>
              <a:cs typeface="Arial Unicode MS" pitchFamily="34" charset="-122"/>
            </a:endParaRPr>
          </a:p>
          <a:p>
            <a:pPr marL="380990" indent="-380990" eaLnBrk="1" hangingPunct="1">
              <a:spcBef>
                <a:spcPct val="0"/>
              </a:spcBef>
              <a:buFont typeface="Wingdings" panose="05000000000000000000" pitchFamily="2" charset="2"/>
              <a:buChar char="ü"/>
              <a:defRPr/>
            </a:pPr>
            <a:r>
              <a:rPr lang="zh-CN" altLang="en-US" sz="2133" dirty="0">
                <a:latin typeface="微软雅黑" panose="020B0503020204020204" pitchFamily="34" charset="-122"/>
                <a:ea typeface="微软雅黑" panose="020B0503020204020204" pitchFamily="34" charset="-122"/>
                <a:cs typeface="Arial Unicode MS" pitchFamily="34" charset="-122"/>
              </a:rPr>
              <a:t>整合</a:t>
            </a:r>
            <a:r>
              <a:rPr lang="en-US" altLang="zh-CN" sz="2133" dirty="0">
                <a:latin typeface="微软雅黑" panose="020B0503020204020204" pitchFamily="34" charset="-122"/>
                <a:ea typeface="微软雅黑" panose="020B0503020204020204" pitchFamily="34" charset="-122"/>
                <a:cs typeface="Arial Unicode MS" pitchFamily="34" charset="-122"/>
              </a:rPr>
              <a:t>3</a:t>
            </a:r>
            <a:r>
              <a:rPr lang="zh-CN" altLang="en-US" sz="2133" dirty="0">
                <a:latin typeface="微软雅黑" panose="020B0503020204020204" pitchFamily="34" charset="-122"/>
                <a:ea typeface="微软雅黑" panose="020B0503020204020204" pitchFamily="34" charset="-122"/>
                <a:cs typeface="Arial Unicode MS" pitchFamily="34" charset="-122"/>
              </a:rPr>
              <a:t>大平台上的电子书内容，形成全球最大的学术电子书平台提供</a:t>
            </a:r>
            <a:r>
              <a:rPr lang="en-US" altLang="zh-CN" sz="2133" dirty="0">
                <a:latin typeface="微软雅黑" panose="020B0503020204020204" pitchFamily="34" charset="-122"/>
                <a:ea typeface="微软雅黑" panose="020B0503020204020204" pitchFamily="34" charset="-122"/>
                <a:cs typeface="Arial Unicode MS" pitchFamily="34" charset="-122"/>
              </a:rPr>
              <a:t>120</a:t>
            </a:r>
            <a:r>
              <a:rPr lang="zh-CN" altLang="en-US" sz="2133" dirty="0">
                <a:latin typeface="微软雅黑" panose="020B0503020204020204" pitchFamily="34" charset="-122"/>
                <a:ea typeface="微软雅黑" panose="020B0503020204020204" pitchFamily="34" charset="-122"/>
                <a:cs typeface="Arial Unicode MS" pitchFamily="34" charset="-122"/>
              </a:rPr>
              <a:t>多万种电子书</a:t>
            </a:r>
          </a:p>
        </p:txBody>
      </p:sp>
    </p:spTree>
    <p:extLst>
      <p:ext uri="{BB962C8B-B14F-4D97-AF65-F5344CB8AC3E}">
        <p14:creationId xmlns:p14="http://schemas.microsoft.com/office/powerpoint/2010/main" val="846155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16095"/>
            <a:ext cx="12192000" cy="502920"/>
          </a:xfrm>
        </p:spPr>
        <p:txBody>
          <a:bodyPr>
            <a:noAutofit/>
          </a:bodyPr>
          <a:lstStyle/>
          <a:p>
            <a:r>
              <a:rPr lang="en-US" altLang="zh-CN" sz="3733" dirty="0">
                <a:solidFill>
                  <a:schemeClr val="tx1"/>
                </a:solidFill>
                <a:latin typeface="微软雅黑" panose="020B0503020204020204" pitchFamily="34" charset="-122"/>
                <a:ea typeface="微软雅黑" panose="020B0503020204020204" pitchFamily="34" charset="-122"/>
              </a:rPr>
              <a:t>Ebook Central</a:t>
            </a:r>
            <a:r>
              <a:rPr lang="zh-CN" altLang="en-US" sz="3733" dirty="0">
                <a:solidFill>
                  <a:schemeClr val="tx1"/>
                </a:solidFill>
                <a:latin typeface="微软雅黑" panose="020B0503020204020204" pitchFamily="34" charset="-122"/>
                <a:ea typeface="微软雅黑" panose="020B0503020204020204" pitchFamily="34" charset="-122"/>
              </a:rPr>
              <a:t> 电子书来源</a:t>
            </a:r>
          </a:p>
        </p:txBody>
      </p:sp>
      <p:sp>
        <p:nvSpPr>
          <p:cNvPr id="3" name="Text Placeholder 2"/>
          <p:cNvSpPr>
            <a:spLocks noGrp="1"/>
          </p:cNvSpPr>
          <p:nvPr>
            <p:ph type="body" sz="quarter" idx="14"/>
          </p:nvPr>
        </p:nvSpPr>
        <p:spPr>
          <a:xfrm>
            <a:off x="0" y="685821"/>
            <a:ext cx="12192000" cy="412751"/>
          </a:xfrm>
          <a:solidFill>
            <a:srgbClr val="002060"/>
          </a:solidFill>
        </p:spPr>
        <p:txBody>
          <a:bodyPr/>
          <a:lstStyle/>
          <a:p>
            <a:pPr algn="ctr"/>
            <a:r>
              <a:rPr lang="zh-CN" altLang="en-US" b="1" i="0" dirty="0">
                <a:solidFill>
                  <a:schemeClr val="bg1"/>
                </a:solidFill>
                <a:latin typeface="微软雅黑" panose="020B0503020204020204" pitchFamily="34" charset="-122"/>
                <a:ea typeface="微软雅黑" panose="020B0503020204020204" pitchFamily="34" charset="-122"/>
              </a:rPr>
              <a:t>来自</a:t>
            </a:r>
            <a:r>
              <a:rPr lang="en-US" altLang="zh-CN" b="1" i="0" dirty="0">
                <a:solidFill>
                  <a:schemeClr val="bg1"/>
                </a:solidFill>
                <a:latin typeface="微软雅黑" panose="020B0503020204020204" pitchFamily="34" charset="-122"/>
                <a:ea typeface="微软雅黑" panose="020B0503020204020204" pitchFamily="34" charset="-122"/>
              </a:rPr>
              <a:t>1000</a:t>
            </a:r>
            <a:r>
              <a:rPr lang="zh-CN" altLang="en-US" b="1" i="0" dirty="0">
                <a:solidFill>
                  <a:schemeClr val="bg1"/>
                </a:solidFill>
                <a:latin typeface="微软雅黑" panose="020B0503020204020204" pitchFamily="34" charset="-122"/>
                <a:ea typeface="微软雅黑" panose="020B0503020204020204" pitchFamily="34" charset="-122"/>
              </a:rPr>
              <a:t>多家全球著名的学术、商业和专业出版社</a:t>
            </a:r>
          </a:p>
          <a:p>
            <a:pPr algn="ctr"/>
            <a:endParaRPr lang="zh-CN" altLang="en-US" b="1" i="0" dirty="0">
              <a:solidFill>
                <a:schemeClr val="bg1"/>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376999"/>
            <a:ext cx="18288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740" y="2628527"/>
            <a:ext cx="11525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474" y="1379091"/>
            <a:ext cx="2819400"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657" y="5419525"/>
            <a:ext cx="2128979" cy="72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0868" y="1287064"/>
            <a:ext cx="2611439"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4803" y="4711492"/>
            <a:ext cx="5486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054" y="5783055"/>
            <a:ext cx="5562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76" y="3794402"/>
            <a:ext cx="21145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367" y="2486716"/>
            <a:ext cx="3914775" cy="55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32281" y="3332824"/>
            <a:ext cx="1790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7801" y="3581401"/>
            <a:ext cx="2876551"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90201" y="4935330"/>
            <a:ext cx="31527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528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 to="" calcmode="lin" valueType="num">
                                      <p:cBhvr>
                                        <p:cTn id="10" dur="1" fill="hold"/>
                                        <p:tgtEl>
                                          <p:spTgt spid="2052"/>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 to="" calcmode="lin" valueType="num">
                                      <p:cBhvr>
                                        <p:cTn id="13" dur="1" fill="hold"/>
                                        <p:tgtEl>
                                          <p:spTgt spid="2054"/>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2059"/>
                                        </p:tgtEl>
                                        <p:attrNameLst>
                                          <p:attrName>style.visibility</p:attrName>
                                        </p:attrNameLst>
                                      </p:cBhvr>
                                      <p:to>
                                        <p:strVal val="visible"/>
                                      </p:to>
                                    </p:set>
                                    <p:anim to="" calcmode="lin" valueType="num">
                                      <p:cBhvr>
                                        <p:cTn id="16" dur="1" fill="hold"/>
                                        <p:tgtEl>
                                          <p:spTgt spid="2059"/>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 to="" calcmode="lin" valueType="num">
                                      <p:cBhvr>
                                        <p:cTn id="19" dur="1" fill="hold"/>
                                        <p:tgtEl>
                                          <p:spTgt spid="2051"/>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2057"/>
                                        </p:tgtEl>
                                        <p:attrNameLst>
                                          <p:attrName>style.visibility</p:attrName>
                                        </p:attrNameLst>
                                      </p:cBhvr>
                                      <p:to>
                                        <p:strVal val="visible"/>
                                      </p:to>
                                    </p:set>
                                    <p:anim to="" calcmode="lin" valueType="num">
                                      <p:cBhvr>
                                        <p:cTn id="22" dur="1" fill="hold"/>
                                        <p:tgtEl>
                                          <p:spTgt spid="2057"/>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2055"/>
                                        </p:tgtEl>
                                        <p:attrNameLst>
                                          <p:attrName>style.visibility</p:attrName>
                                        </p:attrNameLst>
                                      </p:cBhvr>
                                      <p:to>
                                        <p:strVal val="visible"/>
                                      </p:to>
                                    </p:set>
                                    <p:anim to="" calcmode="lin" valueType="num">
                                      <p:cBhvr>
                                        <p:cTn id="25" dur="1" fill="hold"/>
                                        <p:tgtEl>
                                          <p:spTgt spid="2055"/>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 to="" calcmode="lin" valueType="num">
                                      <p:cBhvr>
                                        <p:cTn id="28" dur="1" fill="hold"/>
                                        <p:tgtEl>
                                          <p:spTgt spid="2053"/>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 to="" calcmode="lin" valueType="num">
                                      <p:cBhvr>
                                        <p:cTn id="31" dur="1" fill="hold"/>
                                        <p:tgtEl>
                                          <p:spTgt spid="2056"/>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2060"/>
                                        </p:tgtEl>
                                        <p:attrNameLst>
                                          <p:attrName>style.visibility</p:attrName>
                                        </p:attrNameLst>
                                      </p:cBhvr>
                                      <p:to>
                                        <p:strVal val="visible"/>
                                      </p:to>
                                    </p:set>
                                    <p:anim to="" calcmode="lin" valueType="num">
                                      <p:cBhvr>
                                        <p:cTn id="34" dur="1" fill="hold"/>
                                        <p:tgtEl>
                                          <p:spTgt spid="2060"/>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2061"/>
                                        </p:tgtEl>
                                        <p:attrNameLst>
                                          <p:attrName>style.visibility</p:attrName>
                                        </p:attrNameLst>
                                      </p:cBhvr>
                                      <p:to>
                                        <p:strVal val="visible"/>
                                      </p:to>
                                    </p:set>
                                    <p:anim to="" calcmode="lin" valueType="num">
                                      <p:cBhvr>
                                        <p:cTn id="37" dur="1" fill="hold"/>
                                        <p:tgtEl>
                                          <p:spTgt spid="2061"/>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5135"/>
                                        </p:tgtEl>
                                        <p:attrNameLst>
                                          <p:attrName>style.visibility</p:attrName>
                                        </p:attrNameLst>
                                      </p:cBhvr>
                                      <p:to>
                                        <p:strVal val="visible"/>
                                      </p:to>
                                    </p:set>
                                    <p:anim to="" calcmode="lin" valueType="num">
                                      <p:cBhvr>
                                        <p:cTn id="40" dur="1" fill="hold"/>
                                        <p:tgtEl>
                                          <p:spTgt spid="51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16095"/>
            <a:ext cx="10515600" cy="502920"/>
          </a:xfrm>
        </p:spPr>
        <p:txBody>
          <a:bodyPr>
            <a:noAutofit/>
          </a:bodyPr>
          <a:lstStyle/>
          <a:p>
            <a:r>
              <a:rPr lang="zh-CN" altLang="en-US" sz="3733" dirty="0">
                <a:solidFill>
                  <a:schemeClr val="tx1"/>
                </a:solidFill>
                <a:latin typeface="微软雅黑" panose="020B0503020204020204" pitchFamily="34" charset="-122"/>
                <a:ea typeface="微软雅黑" panose="020B0503020204020204" pitchFamily="34" charset="-122"/>
              </a:rPr>
              <a:t> 可按需构建的电子书库</a:t>
            </a:r>
          </a:p>
        </p:txBody>
      </p:sp>
      <p:pic>
        <p:nvPicPr>
          <p:cNvPr id="5" name="Picture 4">
            <a:extLst>
              <a:ext uri="{FF2B5EF4-FFF2-40B4-BE49-F238E27FC236}">
                <a16:creationId xmlns:a16="http://schemas.microsoft.com/office/drawing/2014/main" id="{C9FA8278-45F2-4698-82D1-9A07900B8574}"/>
              </a:ext>
            </a:extLst>
          </p:cNvPr>
          <p:cNvPicPr>
            <a:picLocks noChangeAspect="1"/>
          </p:cNvPicPr>
          <p:nvPr/>
        </p:nvPicPr>
        <p:blipFill>
          <a:blip r:embed="rId3"/>
          <a:stretch>
            <a:fillRect/>
          </a:stretch>
        </p:blipFill>
        <p:spPr>
          <a:xfrm>
            <a:off x="297398" y="1124689"/>
            <a:ext cx="4296772" cy="2905773"/>
          </a:xfrm>
          <a:prstGeom prst="rect">
            <a:avLst/>
          </a:prstGeom>
        </p:spPr>
      </p:pic>
      <p:sp>
        <p:nvSpPr>
          <p:cNvPr id="20" name="Rectangle 19">
            <a:extLst>
              <a:ext uri="{FF2B5EF4-FFF2-40B4-BE49-F238E27FC236}">
                <a16:creationId xmlns:a16="http://schemas.microsoft.com/office/drawing/2014/main" id="{FA2AE623-BDAB-4A2E-AD4D-47F5A4AC6398}"/>
              </a:ext>
            </a:extLst>
          </p:cNvPr>
          <p:cNvSpPr>
            <a:spLocks noChangeArrowheads="1"/>
          </p:cNvSpPr>
          <p:nvPr/>
        </p:nvSpPr>
        <p:spPr bwMode="auto">
          <a:xfrm>
            <a:off x="4594171" y="1485916"/>
            <a:ext cx="7453109" cy="3702873"/>
          </a:xfrm>
          <a:prstGeom prst="rect">
            <a:avLst/>
          </a:prstGeom>
          <a:noFill/>
          <a:ln>
            <a:noFill/>
          </a:ln>
          <a:extLst/>
        </p:spPr>
        <p:txBody>
          <a:bodyPr wrap="square">
            <a:spAutoFit/>
          </a:bodyPr>
          <a:lstStyle>
            <a:lvl1pPr eaLnBrk="0" hangingPunct="0">
              <a:spcBef>
                <a:spcPct val="20000"/>
              </a:spcBef>
              <a:buFont typeface="Wingdings" pitchFamily="2" charset="2"/>
              <a:buChar char=""/>
              <a:defRPr sz="2400">
                <a:solidFill>
                  <a:schemeClr val="tx1"/>
                </a:solidFill>
                <a:latin typeface="Arial" charset="0"/>
                <a:ea typeface="MS PGothic" pitchFamily="34" charset="-128"/>
              </a:defRPr>
            </a:lvl1pPr>
            <a:lvl2pPr marL="742950" indent="-285750" eaLnBrk="0" hangingPunct="0">
              <a:spcBef>
                <a:spcPct val="20000"/>
              </a:spcBef>
              <a:buFont typeface="Wingdings" pitchFamily="2" charset="2"/>
              <a:buChar char=""/>
              <a:defRPr sz="2000">
                <a:solidFill>
                  <a:schemeClr val="tx1"/>
                </a:solidFill>
                <a:latin typeface="Arial" charset="0"/>
                <a:ea typeface="MS PGothic" pitchFamily="34" charset="-128"/>
              </a:defRPr>
            </a:lvl2pPr>
            <a:lvl3pPr marL="1143000" indent="-228600" eaLnBrk="0" hangingPunct="0">
              <a:spcBef>
                <a:spcPct val="20000"/>
              </a:spcBef>
              <a:buFont typeface="Wingdings" pitchFamily="2" charset="2"/>
              <a:buChar char=""/>
              <a:defRPr>
                <a:solidFill>
                  <a:schemeClr val="tx1"/>
                </a:solidFill>
                <a:latin typeface="Arial" charset="0"/>
                <a:ea typeface="MS PGothic" pitchFamily="34" charset="-128"/>
              </a:defRPr>
            </a:lvl3pPr>
            <a:lvl4pPr marL="1600200" indent="-228600" eaLnBrk="0" hangingPunct="0">
              <a:spcBef>
                <a:spcPct val="20000"/>
              </a:spcBef>
              <a:buFont typeface="Wingdings" pitchFamily="2" charset="2"/>
              <a:buChar char=""/>
              <a:defRPr sz="1600">
                <a:solidFill>
                  <a:schemeClr val="tx1"/>
                </a:solidFill>
                <a:latin typeface="Arial" charset="0"/>
                <a:ea typeface="MS PGothic" pitchFamily="34" charset="-128"/>
              </a:defRPr>
            </a:lvl4pPr>
            <a:lvl5pPr marL="2057400" indent="-228600" eaLnBrk="0" hangingPunct="0">
              <a:spcBef>
                <a:spcPct val="20000"/>
              </a:spcBef>
              <a:buFont typeface="Wingdings" pitchFamily="2" charset="2"/>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9pPr>
          </a:lstStyle>
          <a:p>
            <a:pPr marL="380990" indent="-380990" eaLnBrk="1" hangingPunct="1">
              <a:spcBef>
                <a:spcPct val="0"/>
              </a:spcBef>
              <a:buFont typeface="Wingdings" panose="05000000000000000000" pitchFamily="2" charset="2"/>
              <a:buChar char="ü"/>
              <a:defRPr/>
            </a:pPr>
            <a:r>
              <a:rPr lang="zh-CN" altLang="en-US" sz="2133" dirty="0">
                <a:highlight>
                  <a:srgbClr val="FFFF00"/>
                </a:highlight>
                <a:latin typeface="微软雅黑" panose="020B0503020204020204" pitchFamily="34" charset="-122"/>
                <a:ea typeface="微软雅黑" panose="020B0503020204020204" pitchFamily="34" charset="-122"/>
                <a:cs typeface="Arial Unicode MS" pitchFamily="34" charset="-122"/>
              </a:rPr>
              <a:t>可访问资源：</a:t>
            </a:r>
            <a:endParaRPr lang="en-US" altLang="zh-CN" sz="2133" dirty="0">
              <a:highlight>
                <a:srgbClr val="FFFF00"/>
              </a:highlight>
              <a:latin typeface="微软雅黑" panose="020B0503020204020204" pitchFamily="34" charset="-122"/>
              <a:ea typeface="微软雅黑" panose="020B0503020204020204" pitchFamily="34" charset="-122"/>
              <a:cs typeface="Arial Unicode MS" pitchFamily="34" charset="-122"/>
            </a:endParaRPr>
          </a:p>
          <a:p>
            <a:pPr marL="380990" indent="-380990" eaLnBrk="1" hangingPunct="1">
              <a:spcBef>
                <a:spcPct val="0"/>
              </a:spcBef>
              <a:buFont typeface="Wingdings" panose="05000000000000000000" pitchFamily="2" charset="2"/>
              <a:buChar char="ü"/>
              <a:defRPr/>
            </a:pPr>
            <a:r>
              <a:rPr lang="en-US" sz="2133" dirty="0">
                <a:highlight>
                  <a:srgbClr val="FFFF00"/>
                </a:highlight>
                <a:latin typeface="微软雅黑" panose="020B0503020204020204" pitchFamily="34" charset="-122"/>
                <a:ea typeface="微软雅黑" panose="020B0503020204020204" pitchFamily="34" charset="-122"/>
                <a:cs typeface="Arial Unicode MS" pitchFamily="34" charset="-122"/>
              </a:rPr>
              <a:t>100</a:t>
            </a:r>
            <a:r>
              <a:rPr lang="zh-CN" altLang="en-US" sz="2133" dirty="0">
                <a:highlight>
                  <a:srgbClr val="FFFF00"/>
                </a:highlight>
                <a:latin typeface="微软雅黑" panose="020B0503020204020204" pitchFamily="34" charset="-122"/>
                <a:ea typeface="微软雅黑" panose="020B0503020204020204" pitchFamily="34" charset="-122"/>
                <a:cs typeface="Arial Unicode MS" pitchFamily="34" charset="-122"/>
              </a:rPr>
              <a:t>万多种可</a:t>
            </a:r>
            <a:r>
              <a:rPr lang="en-US" altLang="zh-CN" sz="2133" dirty="0">
                <a:highlight>
                  <a:srgbClr val="FFFF00"/>
                </a:highlight>
                <a:latin typeface="微软雅黑" panose="020B0503020204020204" pitchFamily="34" charset="-122"/>
                <a:ea typeface="微软雅黑" panose="020B0503020204020204" pitchFamily="34" charset="-122"/>
                <a:cs typeface="Arial Unicode MS" pitchFamily="34" charset="-122"/>
              </a:rPr>
              <a:t>DDA</a:t>
            </a:r>
            <a:r>
              <a:rPr lang="zh-CN" altLang="en-US" sz="2133" dirty="0">
                <a:highlight>
                  <a:srgbClr val="FFFF00"/>
                </a:highlight>
                <a:latin typeface="微软雅黑" panose="020B0503020204020204" pitchFamily="34" charset="-122"/>
                <a:ea typeface="微软雅黑" panose="020B0503020204020204" pitchFamily="34" charset="-122"/>
                <a:cs typeface="Arial Unicode MS" pitchFamily="34" charset="-122"/>
              </a:rPr>
              <a:t>电子书</a:t>
            </a:r>
            <a:endParaRPr lang="en-US" altLang="zh-CN" sz="2133" dirty="0">
              <a:highlight>
                <a:srgbClr val="FFFF00"/>
              </a:highlight>
              <a:latin typeface="微软雅黑" panose="020B0503020204020204" pitchFamily="34" charset="-122"/>
              <a:ea typeface="微软雅黑" panose="020B0503020204020204" pitchFamily="34" charset="-122"/>
              <a:cs typeface="Arial Unicode MS" pitchFamily="34" charset="-122"/>
            </a:endParaRPr>
          </a:p>
          <a:p>
            <a:pPr marL="380990" indent="-380990" eaLnBrk="1" hangingPunct="1">
              <a:spcBef>
                <a:spcPct val="0"/>
              </a:spcBef>
              <a:buFont typeface="Wingdings" panose="05000000000000000000" pitchFamily="2" charset="2"/>
              <a:buChar char="ü"/>
              <a:defRPr/>
            </a:pPr>
            <a:endParaRPr lang="en-US" altLang="zh-CN" sz="2133" dirty="0">
              <a:highlight>
                <a:srgbClr val="FFFF00"/>
              </a:highlight>
              <a:latin typeface="微软雅黑" panose="020B0503020204020204" pitchFamily="34" charset="-122"/>
              <a:ea typeface="微软雅黑" panose="020B0503020204020204" pitchFamily="34" charset="-122"/>
              <a:cs typeface="Arial Unicode MS" pitchFamily="34" charset="-122"/>
            </a:endParaRPr>
          </a:p>
          <a:p>
            <a:pPr eaLnBrk="1" hangingPunct="1">
              <a:spcBef>
                <a:spcPct val="0"/>
              </a:spcBef>
              <a:buNone/>
              <a:defRPr/>
            </a:pPr>
            <a:r>
              <a:rPr lang="zh-CN" altLang="en-US" sz="2133" dirty="0">
                <a:latin typeface="微软雅黑" panose="020B0503020204020204" pitchFamily="34" charset="-122"/>
                <a:ea typeface="微软雅黑" panose="020B0503020204020204" pitchFamily="34" charset="-122"/>
                <a:cs typeface="Arial Unicode MS" pitchFamily="34" charset="-122"/>
              </a:rPr>
              <a:t>访问站点：</a:t>
            </a:r>
            <a:endParaRPr lang="en-US" altLang="zh-CN" sz="2133" dirty="0">
              <a:latin typeface="微软雅黑" panose="020B0503020204020204" pitchFamily="34" charset="-122"/>
              <a:ea typeface="微软雅黑" panose="020B0503020204020204" pitchFamily="34" charset="-122"/>
              <a:cs typeface="Arial Unicode MS" pitchFamily="34" charset="-122"/>
            </a:endParaRPr>
          </a:p>
          <a:p>
            <a:pPr eaLnBrk="1" hangingPunct="1">
              <a:spcBef>
                <a:spcPct val="0"/>
              </a:spcBef>
              <a:buNone/>
              <a:defRPr/>
            </a:pPr>
            <a:endParaRPr lang="en-US" altLang="zh-CN" sz="2133" dirty="0">
              <a:latin typeface="微软雅黑" panose="020B0503020204020204" pitchFamily="34" charset="-122"/>
              <a:ea typeface="微软雅黑" panose="020B0503020204020204" pitchFamily="34" charset="-122"/>
              <a:cs typeface="Arial Unicode MS" pitchFamily="34" charset="-122"/>
              <a:hlinkClick r:id="rId4"/>
            </a:endParaRPr>
          </a:p>
          <a:p>
            <a:pPr eaLnBrk="1" hangingPunct="1">
              <a:spcBef>
                <a:spcPct val="0"/>
              </a:spcBef>
              <a:buNone/>
              <a:defRPr/>
            </a:pPr>
            <a:r>
              <a:rPr lang="en-US" altLang="zh-CN" sz="2133" dirty="0">
                <a:latin typeface="微软雅黑" panose="020B0503020204020204" pitchFamily="34" charset="-122"/>
                <a:ea typeface="微软雅黑" panose="020B0503020204020204" pitchFamily="34" charset="-122"/>
                <a:cs typeface="Arial Unicode MS" pitchFamily="34" charset="-122"/>
                <a:hlinkClick r:id="rId5"/>
              </a:rPr>
              <a:t>https://ebookcentral.proquest.com/lib/chdcn</a:t>
            </a:r>
            <a:r>
              <a:rPr lang="en-US" altLang="zh-CN" sz="2133" dirty="0">
                <a:latin typeface="微软雅黑" panose="020B0503020204020204" pitchFamily="34" charset="-122"/>
                <a:ea typeface="微软雅黑" panose="020B0503020204020204" pitchFamily="34" charset="-122"/>
                <a:cs typeface="Arial Unicode MS" pitchFamily="34" charset="-122"/>
              </a:rPr>
              <a:t>  </a:t>
            </a:r>
          </a:p>
          <a:p>
            <a:pPr eaLnBrk="1" hangingPunct="1">
              <a:spcBef>
                <a:spcPct val="0"/>
              </a:spcBef>
              <a:buNone/>
              <a:defRPr/>
            </a:pPr>
            <a:r>
              <a:rPr lang="zh-CN" altLang="en-US" sz="2133" dirty="0">
                <a:latin typeface="微软雅黑" panose="020B0503020204020204" pitchFamily="34" charset="-122"/>
                <a:ea typeface="微软雅黑" panose="020B0503020204020204" pitchFamily="34" charset="-122"/>
                <a:cs typeface="Arial Unicode MS" pitchFamily="34" charset="-122"/>
              </a:rPr>
              <a:t>该站点拥有更多个性化功能</a:t>
            </a:r>
            <a:endParaRPr lang="en-US" altLang="zh-CN" sz="2133" dirty="0">
              <a:latin typeface="微软雅黑" panose="020B0503020204020204" pitchFamily="34" charset="-122"/>
              <a:ea typeface="微软雅黑" panose="020B0503020204020204" pitchFamily="34" charset="-122"/>
              <a:cs typeface="Arial Unicode MS" pitchFamily="34" charset="-122"/>
            </a:endParaRPr>
          </a:p>
          <a:p>
            <a:pPr eaLnBrk="1" hangingPunct="1">
              <a:spcBef>
                <a:spcPct val="0"/>
              </a:spcBef>
              <a:buNone/>
              <a:defRPr/>
            </a:pPr>
            <a:endParaRPr lang="en-US" altLang="zh-CN" sz="2133" dirty="0">
              <a:latin typeface="微软雅黑" panose="020B0503020204020204" pitchFamily="34" charset="-122"/>
              <a:ea typeface="微软雅黑" panose="020B0503020204020204" pitchFamily="34" charset="-122"/>
              <a:cs typeface="Arial Unicode MS" pitchFamily="34" charset="-122"/>
              <a:hlinkClick r:id="" action="ppaction://noaction"/>
            </a:endParaRPr>
          </a:p>
          <a:p>
            <a:pPr eaLnBrk="1" hangingPunct="1">
              <a:spcBef>
                <a:spcPct val="0"/>
              </a:spcBef>
              <a:buNone/>
              <a:defRPr/>
            </a:pPr>
            <a:r>
              <a:rPr lang="en-US" altLang="zh-CN" sz="2133" dirty="0">
                <a:latin typeface="微软雅黑" panose="020B0503020204020204" pitchFamily="34" charset="-122"/>
                <a:ea typeface="微软雅黑" panose="020B0503020204020204" pitchFamily="34" charset="-122"/>
                <a:cs typeface="Arial Unicode MS" pitchFamily="34" charset="-122"/>
                <a:hlinkClick r:id="" action="ppaction://noaction"/>
              </a:rPr>
              <a:t>https://search.proquest.com/ebookcentral</a:t>
            </a:r>
            <a:r>
              <a:rPr lang="en-US" altLang="zh-CN" sz="2133" dirty="0">
                <a:latin typeface="微软雅黑" panose="020B0503020204020204" pitchFamily="34" charset="-122"/>
                <a:ea typeface="微软雅黑" panose="020B0503020204020204" pitchFamily="34" charset="-122"/>
                <a:cs typeface="Arial Unicode MS" pitchFamily="34" charset="-122"/>
              </a:rPr>
              <a:t> </a:t>
            </a:r>
          </a:p>
          <a:p>
            <a:pPr eaLnBrk="1" hangingPunct="1">
              <a:spcBef>
                <a:spcPct val="0"/>
              </a:spcBef>
              <a:buNone/>
              <a:defRPr/>
            </a:pPr>
            <a:r>
              <a:rPr lang="zh-CN" altLang="en-US" sz="2133" dirty="0">
                <a:latin typeface="微软雅黑" panose="020B0503020204020204" pitchFamily="34" charset="-122"/>
                <a:ea typeface="微软雅黑" panose="020B0503020204020204" pitchFamily="34" charset="-122"/>
                <a:cs typeface="Arial Unicode MS" pitchFamily="34" charset="-122"/>
              </a:rPr>
              <a:t>该站点可与</a:t>
            </a:r>
            <a:r>
              <a:rPr lang="en-US" altLang="zh-CN" sz="2133" dirty="0">
                <a:latin typeface="微软雅黑" panose="020B0503020204020204" pitchFamily="34" charset="-122"/>
                <a:ea typeface="微软雅黑" panose="020B0503020204020204" pitchFamily="34" charset="-122"/>
                <a:cs typeface="Arial Unicode MS" pitchFamily="34" charset="-122"/>
              </a:rPr>
              <a:t>ProQuest</a:t>
            </a:r>
            <a:r>
              <a:rPr lang="zh-CN" altLang="en-US" sz="2133" dirty="0">
                <a:latin typeface="微软雅黑" panose="020B0503020204020204" pitchFamily="34" charset="-122"/>
                <a:ea typeface="微软雅黑" panose="020B0503020204020204" pitchFamily="34" charset="-122"/>
                <a:cs typeface="Arial Unicode MS" pitchFamily="34" charset="-122"/>
              </a:rPr>
              <a:t>期刊库合并检索</a:t>
            </a:r>
            <a:endParaRPr lang="en-US" altLang="zh-CN" sz="2133" dirty="0">
              <a:latin typeface="微软雅黑" panose="020B0503020204020204" pitchFamily="34" charset="-122"/>
              <a:ea typeface="微软雅黑" panose="020B0503020204020204" pitchFamily="34" charset="-122"/>
              <a:cs typeface="Arial Unicode MS" pitchFamily="34" charset="-122"/>
            </a:endParaRPr>
          </a:p>
          <a:p>
            <a:pPr marL="380990" indent="-380990" eaLnBrk="1" hangingPunct="1">
              <a:spcBef>
                <a:spcPct val="0"/>
              </a:spcBef>
              <a:buFont typeface="Wingdings" panose="05000000000000000000" pitchFamily="2" charset="2"/>
              <a:buChar char="ü"/>
              <a:defRPr/>
            </a:pPr>
            <a:endParaRPr lang="en-US" altLang="zh-CN" sz="2133" dirty="0">
              <a:latin typeface="微软雅黑" panose="020B0503020204020204" pitchFamily="34" charset="-122"/>
              <a:ea typeface="微软雅黑" panose="020B0503020204020204" pitchFamily="34" charset="-122"/>
              <a:cs typeface="Arial Unicode MS" pitchFamily="34" charset="-122"/>
            </a:endParaRPr>
          </a:p>
        </p:txBody>
      </p:sp>
      <p:sp>
        <p:nvSpPr>
          <p:cNvPr id="21" name="Rectangle 20">
            <a:extLst>
              <a:ext uri="{FF2B5EF4-FFF2-40B4-BE49-F238E27FC236}">
                <a16:creationId xmlns:a16="http://schemas.microsoft.com/office/drawing/2014/main" id="{D5D53254-EA4F-4CF1-A691-380F8A3A5AD1}"/>
              </a:ext>
            </a:extLst>
          </p:cNvPr>
          <p:cNvSpPr>
            <a:spLocks noChangeArrowheads="1"/>
          </p:cNvSpPr>
          <p:nvPr/>
        </p:nvSpPr>
        <p:spPr bwMode="auto">
          <a:xfrm>
            <a:off x="144721" y="4115572"/>
            <a:ext cx="4449450" cy="748795"/>
          </a:xfrm>
          <a:prstGeom prst="rect">
            <a:avLst/>
          </a:prstGeom>
          <a:noFill/>
          <a:ln>
            <a:noFill/>
          </a:ln>
          <a:extLst/>
        </p:spPr>
        <p:txBody>
          <a:bodyPr wrap="square">
            <a:spAutoFit/>
          </a:bodyPr>
          <a:lstStyle>
            <a:lvl1pPr eaLnBrk="0" hangingPunct="0">
              <a:spcBef>
                <a:spcPct val="20000"/>
              </a:spcBef>
              <a:buFont typeface="Wingdings" pitchFamily="2" charset="2"/>
              <a:buChar char=""/>
              <a:defRPr sz="2400">
                <a:solidFill>
                  <a:schemeClr val="tx1"/>
                </a:solidFill>
                <a:latin typeface="Arial" charset="0"/>
                <a:ea typeface="MS PGothic" pitchFamily="34" charset="-128"/>
              </a:defRPr>
            </a:lvl1pPr>
            <a:lvl2pPr marL="742950" indent="-285750" eaLnBrk="0" hangingPunct="0">
              <a:spcBef>
                <a:spcPct val="20000"/>
              </a:spcBef>
              <a:buFont typeface="Wingdings" pitchFamily="2" charset="2"/>
              <a:buChar char=""/>
              <a:defRPr sz="2000">
                <a:solidFill>
                  <a:schemeClr val="tx1"/>
                </a:solidFill>
                <a:latin typeface="Arial" charset="0"/>
                <a:ea typeface="MS PGothic" pitchFamily="34" charset="-128"/>
              </a:defRPr>
            </a:lvl2pPr>
            <a:lvl3pPr marL="1143000" indent="-228600" eaLnBrk="0" hangingPunct="0">
              <a:spcBef>
                <a:spcPct val="20000"/>
              </a:spcBef>
              <a:buFont typeface="Wingdings" pitchFamily="2" charset="2"/>
              <a:buChar char=""/>
              <a:defRPr>
                <a:solidFill>
                  <a:schemeClr val="tx1"/>
                </a:solidFill>
                <a:latin typeface="Arial" charset="0"/>
                <a:ea typeface="MS PGothic" pitchFamily="34" charset="-128"/>
              </a:defRPr>
            </a:lvl3pPr>
            <a:lvl4pPr marL="1600200" indent="-228600" eaLnBrk="0" hangingPunct="0">
              <a:spcBef>
                <a:spcPct val="20000"/>
              </a:spcBef>
              <a:buFont typeface="Wingdings" pitchFamily="2" charset="2"/>
              <a:buChar char=""/>
              <a:defRPr sz="1600">
                <a:solidFill>
                  <a:schemeClr val="tx1"/>
                </a:solidFill>
                <a:latin typeface="Arial" charset="0"/>
                <a:ea typeface="MS PGothic" pitchFamily="34" charset="-128"/>
              </a:defRPr>
            </a:lvl4pPr>
            <a:lvl5pPr marL="2057400" indent="-228600" eaLnBrk="0" hangingPunct="0">
              <a:spcBef>
                <a:spcPct val="20000"/>
              </a:spcBef>
              <a:buFont typeface="Wingdings" pitchFamily="2" charset="2"/>
              <a:buChar char=""/>
              <a:defRPr sz="1400">
                <a:solidFill>
                  <a:schemeClr val="tx1"/>
                </a:solidFill>
                <a:latin typeface="Arial" charset="0"/>
                <a:ea typeface="MS PGothic" pitchFamily="34" charset="-128"/>
              </a:defRPr>
            </a:lvl5pPr>
            <a:lvl6pPr marL="25146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6pPr>
            <a:lvl7pPr marL="29718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7pPr>
            <a:lvl8pPr marL="34290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8pPr>
            <a:lvl9pPr marL="3886200" indent="-228600" eaLnBrk="0" fontAlgn="base" hangingPunct="0">
              <a:spcBef>
                <a:spcPct val="20000"/>
              </a:spcBef>
              <a:spcAft>
                <a:spcPct val="0"/>
              </a:spcAft>
              <a:buFont typeface="Wingdings" pitchFamily="2" charset="2"/>
              <a:buChar char=""/>
              <a:defRPr sz="1400">
                <a:solidFill>
                  <a:schemeClr val="tx1"/>
                </a:solidFill>
                <a:latin typeface="Arial" charset="0"/>
                <a:ea typeface="MS PGothic" pitchFamily="34" charset="-128"/>
              </a:defRPr>
            </a:lvl9pPr>
          </a:lstStyle>
          <a:p>
            <a:pPr algn="ctr" eaLnBrk="1" hangingPunct="1">
              <a:spcBef>
                <a:spcPct val="0"/>
              </a:spcBef>
              <a:buNone/>
              <a:defRPr/>
            </a:pPr>
            <a:r>
              <a:rPr lang="zh-CN" altLang="en-US" sz="2133" dirty="0">
                <a:latin typeface="微软雅黑" panose="020B0503020204020204" pitchFamily="34" charset="-122"/>
                <a:ea typeface="微软雅黑" panose="020B0503020204020204" pitchFamily="34" charset="-122"/>
                <a:cs typeface="Arial Unicode MS" pitchFamily="34" charset="-122"/>
              </a:rPr>
              <a:t>创建一个兼顾用户需求和资源构建经费的电子书库</a:t>
            </a:r>
          </a:p>
        </p:txBody>
      </p:sp>
    </p:spTree>
    <p:extLst>
      <p:ext uri="{BB962C8B-B14F-4D97-AF65-F5344CB8AC3E}">
        <p14:creationId xmlns:p14="http://schemas.microsoft.com/office/powerpoint/2010/main" val="3020001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p:txBody>
          <a:bodyPr/>
          <a:lstStyle/>
          <a:p>
            <a:r>
              <a:rPr lang="zh-CN" altLang="en-US" sz="4800" dirty="0">
                <a:solidFill>
                  <a:schemeClr val="tx1"/>
                </a:solidFill>
                <a:latin typeface="微软雅黑" panose="020B0503020204020204" pitchFamily="34" charset="-122"/>
                <a:ea typeface="微软雅黑" panose="020B0503020204020204" pitchFamily="34" charset="-122"/>
              </a:rPr>
              <a:t>讲座目的：</a:t>
            </a:r>
            <a:endParaRPr lang="en-US" sz="4800" dirty="0">
              <a:solidFill>
                <a:schemeClr val="tx1"/>
              </a:solidFill>
              <a:latin typeface="微软雅黑" panose="020B0503020204020204" pitchFamily="34" charset="-122"/>
              <a:ea typeface="微软雅黑" panose="020B0503020204020204" pitchFamily="34" charset="-122"/>
            </a:endParaRPr>
          </a:p>
        </p:txBody>
      </p:sp>
      <p:sp>
        <p:nvSpPr>
          <p:cNvPr id="6" name="Content Placeholder 5">
            <a:extLst>
              <a:ext uri="{FF2B5EF4-FFF2-40B4-BE49-F238E27FC236}">
                <a16:creationId xmlns:a16="http://schemas.microsoft.com/office/drawing/2014/main" id="{51E3AAEC-CC59-3741-A13E-4CA6F9227609}"/>
              </a:ext>
            </a:extLst>
          </p:cNvPr>
          <p:cNvSpPr>
            <a:spLocks noGrp="1"/>
          </p:cNvSpPr>
          <p:nvPr>
            <p:ph idx="1"/>
          </p:nvPr>
        </p:nvSpPr>
        <p:spPr>
          <a:xfrm>
            <a:off x="548640" y="1467016"/>
            <a:ext cx="11274552" cy="3025471"/>
          </a:xfrm>
        </p:spPr>
        <p:txBody>
          <a:bodyPr>
            <a:normAutofit/>
          </a:bodyPr>
          <a:lstStyle/>
          <a:p>
            <a:r>
              <a:rPr lang="zh-CN" altLang="en-US" sz="4000" dirty="0">
                <a:latin typeface="微软雅黑" panose="020B0503020204020204" pitchFamily="34" charset="-122"/>
                <a:ea typeface="微软雅黑" panose="020B0503020204020204" pitchFamily="34" charset="-122"/>
              </a:rPr>
              <a:t>学科领域文献的知识架构</a:t>
            </a:r>
            <a:endParaRPr lang="en-US" altLang="zh-CN" sz="4000" dirty="0">
              <a:latin typeface="微软雅黑" panose="020B0503020204020204" pitchFamily="34" charset="-122"/>
              <a:ea typeface="微软雅黑" panose="020B0503020204020204" pitchFamily="34" charset="-122"/>
            </a:endParaRPr>
          </a:p>
          <a:p>
            <a:r>
              <a:rPr lang="zh-CN" altLang="en-US" sz="4000" dirty="0">
                <a:latin typeface="微软雅黑" panose="020B0503020204020204" pitchFamily="34" charset="-122"/>
                <a:ea typeface="微软雅黑" panose="020B0503020204020204" pitchFamily="34" charset="-122"/>
              </a:rPr>
              <a:t>论文撰写中认识检索策略</a:t>
            </a:r>
            <a:endParaRPr lang="en-US" altLang="zh-CN" sz="4000" dirty="0">
              <a:latin typeface="微软雅黑" panose="020B0503020204020204" pitchFamily="34" charset="-122"/>
              <a:ea typeface="微软雅黑" panose="020B0503020204020204" pitchFamily="34" charset="-122"/>
            </a:endParaRPr>
          </a:p>
          <a:p>
            <a:r>
              <a:rPr lang="zh-CN" altLang="en-US" sz="4000" dirty="0">
                <a:latin typeface="微软雅黑" panose="020B0503020204020204" pitchFamily="34" charset="-122"/>
                <a:ea typeface="微软雅黑" panose="020B0503020204020204" pitchFamily="34" charset="-122"/>
              </a:rPr>
              <a:t>信息的获取和处理的方法</a:t>
            </a:r>
            <a:endParaRPr lang="en-US" altLang="zh-CN" sz="40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6653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37A88-6DD9-42DD-8190-C952E61AD9C6}"/>
              </a:ext>
            </a:extLst>
          </p:cNvPr>
          <p:cNvSpPr>
            <a:spLocks noGrp="1"/>
          </p:cNvSpPr>
          <p:nvPr>
            <p:ph type="title"/>
          </p:nvPr>
        </p:nvSpPr>
        <p:spPr>
          <a:xfrm>
            <a:off x="94104" y="143596"/>
            <a:ext cx="10515600" cy="502920"/>
          </a:xfrm>
        </p:spPr>
        <p:txBody>
          <a:bodyPr>
            <a:normAutofit/>
          </a:bodyPr>
          <a:lstStyle/>
          <a:p>
            <a:r>
              <a:rPr lang="zh-CN" altLang="en-US" sz="3600" dirty="0">
                <a:solidFill>
                  <a:schemeClr val="tx1"/>
                </a:solidFill>
                <a:latin typeface="微软雅黑" panose="020B0503020204020204" pitchFamily="34" charset="-122"/>
                <a:ea typeface="微软雅黑" panose="020B0503020204020204" pitchFamily="34" charset="-122"/>
              </a:rPr>
              <a:t>电子书</a:t>
            </a:r>
            <a:r>
              <a:rPr lang="en-US" altLang="zh-CN" sz="3600" dirty="0">
                <a:solidFill>
                  <a:schemeClr val="tx1"/>
                </a:solidFill>
                <a:latin typeface="微软雅黑" panose="020B0503020204020204" pitchFamily="34" charset="-122"/>
                <a:ea typeface="微软雅黑" panose="020B0503020204020204" pitchFamily="34" charset="-122"/>
              </a:rPr>
              <a:t>Ebook Central </a:t>
            </a:r>
            <a:r>
              <a:rPr lang="zh-CN" altLang="en-US" sz="3600" dirty="0">
                <a:solidFill>
                  <a:schemeClr val="tx1"/>
                </a:solidFill>
                <a:latin typeface="微软雅黑" panose="020B0503020204020204" pitchFamily="34" charset="-122"/>
                <a:ea typeface="微软雅黑" panose="020B0503020204020204" pitchFamily="34" charset="-122"/>
              </a:rPr>
              <a:t>独立平台</a:t>
            </a:r>
            <a:endParaRPr lang="en-US" sz="3600" dirty="0"/>
          </a:p>
        </p:txBody>
      </p:sp>
      <p:pic>
        <p:nvPicPr>
          <p:cNvPr id="3" name="Picture 2">
            <a:extLst>
              <a:ext uri="{FF2B5EF4-FFF2-40B4-BE49-F238E27FC236}">
                <a16:creationId xmlns:a16="http://schemas.microsoft.com/office/drawing/2014/main" id="{224613AD-589C-45F4-A3C3-8EB0E18604C0}"/>
              </a:ext>
            </a:extLst>
          </p:cNvPr>
          <p:cNvPicPr>
            <a:picLocks noChangeAspect="1"/>
          </p:cNvPicPr>
          <p:nvPr/>
        </p:nvPicPr>
        <p:blipFill>
          <a:blip r:embed="rId3"/>
          <a:stretch>
            <a:fillRect/>
          </a:stretch>
        </p:blipFill>
        <p:spPr>
          <a:xfrm>
            <a:off x="0" y="752158"/>
            <a:ext cx="12192000" cy="5602922"/>
          </a:xfrm>
          <a:prstGeom prst="rect">
            <a:avLst/>
          </a:prstGeom>
        </p:spPr>
      </p:pic>
      <p:sp>
        <p:nvSpPr>
          <p:cNvPr id="7" name="Rectangle 6">
            <a:extLst>
              <a:ext uri="{FF2B5EF4-FFF2-40B4-BE49-F238E27FC236}">
                <a16:creationId xmlns:a16="http://schemas.microsoft.com/office/drawing/2014/main" id="{AA364342-3AF5-4788-BF5B-3F52E71E5641}"/>
              </a:ext>
            </a:extLst>
          </p:cNvPr>
          <p:cNvSpPr>
            <a:spLocks noChangeArrowheads="1"/>
          </p:cNvSpPr>
          <p:nvPr/>
        </p:nvSpPr>
        <p:spPr bwMode="auto">
          <a:xfrm>
            <a:off x="3992701" y="1861113"/>
            <a:ext cx="1868603" cy="618055"/>
          </a:xfrm>
          <a:prstGeom prst="rect">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8" name="Rectangle 7">
            <a:extLst>
              <a:ext uri="{FF2B5EF4-FFF2-40B4-BE49-F238E27FC236}">
                <a16:creationId xmlns:a16="http://schemas.microsoft.com/office/drawing/2014/main" id="{BCF39761-5876-4F16-9AA1-8527F001334D}"/>
              </a:ext>
            </a:extLst>
          </p:cNvPr>
          <p:cNvSpPr>
            <a:spLocks noChangeArrowheads="1"/>
          </p:cNvSpPr>
          <p:nvPr/>
        </p:nvSpPr>
        <p:spPr bwMode="auto">
          <a:xfrm>
            <a:off x="1667077" y="2921282"/>
            <a:ext cx="1868603" cy="618055"/>
          </a:xfrm>
          <a:prstGeom prst="rect">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Tree>
    <p:extLst>
      <p:ext uri="{BB962C8B-B14F-4D97-AF65-F5344CB8AC3E}">
        <p14:creationId xmlns:p14="http://schemas.microsoft.com/office/powerpoint/2010/main" val="3805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126768" y="-16378"/>
            <a:ext cx="9705109" cy="907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US" altLang="zh-CN" sz="3600" b="1" dirty="0">
                <a:latin typeface="微软雅黑" panose="020B0503020204020204" pitchFamily="34" charset="-122"/>
                <a:ea typeface="微软雅黑" panose="020B0503020204020204" pitchFamily="34" charset="-122"/>
                <a:cs typeface="Times New Roman" pitchFamily="18" charset="0"/>
              </a:rPr>
              <a:t>1-4 PQDT</a:t>
            </a:r>
            <a:r>
              <a:rPr lang="zh-CN" altLang="en-US" sz="3600" b="1" dirty="0">
                <a:latin typeface="微软雅黑" panose="020B0503020204020204" pitchFamily="34" charset="-122"/>
                <a:ea typeface="微软雅黑" panose="020B0503020204020204" pitchFamily="34" charset="-122"/>
                <a:cs typeface="Times New Roman" pitchFamily="18" charset="0"/>
              </a:rPr>
              <a:t>全球最大的硕博论文库</a:t>
            </a:r>
            <a:endParaRPr lang="ko-KR" altLang="en-US" sz="3600" b="1" dirty="0">
              <a:solidFill>
                <a:schemeClr val="bg1"/>
              </a:solidFill>
              <a:latin typeface="微软雅黑" panose="020B0503020204020204" pitchFamily="34" charset="-122"/>
              <a:ea typeface="黑体" pitchFamily="49" charset="-122"/>
              <a:cs typeface="+mj-cs"/>
            </a:endParaRPr>
          </a:p>
        </p:txBody>
      </p:sp>
      <p:sp>
        <p:nvSpPr>
          <p:cNvPr id="7" name="Pentagon 3">
            <a:extLst>
              <a:ext uri="{FF2B5EF4-FFF2-40B4-BE49-F238E27FC236}">
                <a16:creationId xmlns:a16="http://schemas.microsoft.com/office/drawing/2014/main" id="{690FB582-5DC1-4827-9EFB-B8A571AAE197}"/>
              </a:ext>
            </a:extLst>
          </p:cNvPr>
          <p:cNvSpPr/>
          <p:nvPr/>
        </p:nvSpPr>
        <p:spPr bwMode="auto">
          <a:xfrm>
            <a:off x="376391" y="1094824"/>
            <a:ext cx="5181600" cy="609600"/>
          </a:xfrm>
          <a:prstGeom prst="homePlate">
            <a:avLst/>
          </a:prstGeom>
          <a:solidFill>
            <a:schemeClr val="accent5">
              <a:lumMod val="75000"/>
            </a:schemeClr>
          </a:solidFill>
          <a:ln>
            <a:solidFill>
              <a:schemeClr val="accent5">
                <a:lumMod val="75000"/>
              </a:schemeClr>
            </a:solidFill>
            <a:headEnd type="none" w="med" len="med"/>
            <a:tailEnd type="none" w="med" len="med"/>
          </a:ln>
        </p:spPr>
        <p:style>
          <a:lnRef idx="1">
            <a:schemeClr val="accent6"/>
          </a:lnRef>
          <a:fillRef idx="1002">
            <a:schemeClr val="lt2"/>
          </a:fillRef>
          <a:effectRef idx="2">
            <a:schemeClr val="accent6"/>
          </a:effectRef>
          <a:fontRef idx="minor">
            <a:schemeClr val="lt1"/>
          </a:fontRef>
        </p:style>
        <p:txBody>
          <a:bodyPr anchor="ctr"/>
          <a:lstStyle/>
          <a:p>
            <a:pPr defTabSz="914400">
              <a:defRPr/>
            </a:pPr>
            <a:r>
              <a:rPr lang="en-US" sz="1600" dirty="0">
                <a:solidFill>
                  <a:schemeClr val="bg1"/>
                </a:solidFill>
                <a:latin typeface="Arial Black" pitchFamily="34" charset="0"/>
                <a:ea typeface="ＭＳ Ｐゴシック" pitchFamily="28" charset="-128"/>
              </a:rPr>
              <a:t>PQDT Global: Graduate Works (in millions)</a:t>
            </a:r>
          </a:p>
        </p:txBody>
      </p:sp>
      <p:grpSp>
        <p:nvGrpSpPr>
          <p:cNvPr id="9" name="Group 2">
            <a:extLst>
              <a:ext uri="{FF2B5EF4-FFF2-40B4-BE49-F238E27FC236}">
                <a16:creationId xmlns:a16="http://schemas.microsoft.com/office/drawing/2014/main" id="{B1C73FF8-B77E-429D-9E08-A418699320D3}"/>
              </a:ext>
            </a:extLst>
          </p:cNvPr>
          <p:cNvGrpSpPr>
            <a:grpSpLocks/>
          </p:cNvGrpSpPr>
          <p:nvPr/>
        </p:nvGrpSpPr>
        <p:grpSpPr bwMode="auto">
          <a:xfrm>
            <a:off x="4474368" y="3183431"/>
            <a:ext cx="3243263" cy="2898775"/>
            <a:chOff x="2923442" y="2764862"/>
            <a:chExt cx="4895682" cy="3788269"/>
          </a:xfrm>
        </p:grpSpPr>
        <p:sp>
          <p:nvSpPr>
            <p:cNvPr id="10" name="Freeform: Shape 9">
              <a:extLst>
                <a:ext uri="{FF2B5EF4-FFF2-40B4-BE49-F238E27FC236}">
                  <a16:creationId xmlns:a16="http://schemas.microsoft.com/office/drawing/2014/main" id="{DD591444-36CD-465B-9957-E3DCA838B1B3}"/>
                </a:ext>
              </a:extLst>
            </p:cNvPr>
            <p:cNvSpPr/>
            <p:nvPr/>
          </p:nvSpPr>
          <p:spPr>
            <a:xfrm>
              <a:off x="2923442" y="2764862"/>
              <a:ext cx="4895682" cy="3788269"/>
            </a:xfrm>
            <a:custGeom>
              <a:avLst/>
              <a:gdLst>
                <a:gd name="connsiteX0" fmla="*/ 0 w 4567298"/>
                <a:gd name="connsiteY0" fmla="*/ 1993001 h 3986001"/>
                <a:gd name="connsiteX1" fmla="*/ 2283649 w 4567298"/>
                <a:gd name="connsiteY1" fmla="*/ 0 h 3986001"/>
                <a:gd name="connsiteX2" fmla="*/ 4567298 w 4567298"/>
                <a:gd name="connsiteY2" fmla="*/ 1993001 h 3986001"/>
                <a:gd name="connsiteX3" fmla="*/ 2283649 w 4567298"/>
                <a:gd name="connsiteY3" fmla="*/ 3986002 h 3986001"/>
                <a:gd name="connsiteX4" fmla="*/ 0 w 4567298"/>
                <a:gd name="connsiteY4" fmla="*/ 1993001 h 39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298" h="3986001">
                  <a:moveTo>
                    <a:pt x="0" y="1993001"/>
                  </a:moveTo>
                  <a:cubicBezTo>
                    <a:pt x="0" y="892297"/>
                    <a:pt x="1022424" y="0"/>
                    <a:pt x="2283649" y="0"/>
                  </a:cubicBezTo>
                  <a:cubicBezTo>
                    <a:pt x="3544874" y="0"/>
                    <a:pt x="4567298" y="892297"/>
                    <a:pt x="4567298" y="1993001"/>
                  </a:cubicBezTo>
                  <a:cubicBezTo>
                    <a:pt x="4567298" y="3093705"/>
                    <a:pt x="3544874" y="3986002"/>
                    <a:pt x="2283649" y="3986002"/>
                  </a:cubicBezTo>
                  <a:cubicBezTo>
                    <a:pt x="1022424" y="3986002"/>
                    <a:pt x="0" y="3093705"/>
                    <a:pt x="0" y="1993001"/>
                  </a:cubicBezTo>
                  <a:close/>
                </a:path>
              </a:pathLst>
            </a:custGeom>
            <a:pattFill prst="wave">
              <a:fgClr>
                <a:srgbClr val="0070C0"/>
              </a:fgClr>
              <a:bgClr>
                <a:schemeClr val="bg1"/>
              </a:bgClr>
            </a:pattFill>
            <a:ln>
              <a:solidFill>
                <a:schemeClr val="accent1"/>
              </a:solidFill>
            </a:ln>
          </p:spPr>
          <p:style>
            <a:lnRef idx="0">
              <a:schemeClr val="lt1">
                <a:hueOff val="0"/>
                <a:satOff val="0"/>
                <a:lumOff val="0"/>
                <a:alphaOff val="0"/>
              </a:schemeClr>
            </a:lnRef>
            <a:fillRef idx="3">
              <a:schemeClr val="accent3">
                <a:alpha val="50000"/>
                <a:hueOff val="0"/>
                <a:satOff val="0"/>
                <a:lumOff val="0"/>
                <a:alphaOff val="0"/>
              </a:schemeClr>
            </a:fillRef>
            <a:effectRef idx="3">
              <a:schemeClr val="accent3">
                <a:alpha val="50000"/>
                <a:hueOff val="0"/>
                <a:satOff val="0"/>
                <a:lumOff val="0"/>
                <a:alphaOff val="0"/>
              </a:schemeClr>
            </a:effectRef>
            <a:fontRef idx="minor">
              <a:schemeClr val="tx1"/>
            </a:fontRef>
          </p:style>
          <p:txBody>
            <a:bodyPr lIns="694265" tIns="609136" rIns="694265" bIns="609136" spcCol="1270" anchor="b"/>
            <a:lstStyle/>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endParaRPr lang="en-US" sz="2000" b="1" dirty="0"/>
            </a:p>
            <a:p>
              <a:pPr algn="ctr" defTabSz="889000" eaLnBrk="1" fontAlgn="auto" hangingPunct="1">
                <a:lnSpc>
                  <a:spcPct val="90000"/>
                </a:lnSpc>
                <a:spcAft>
                  <a:spcPct val="35000"/>
                </a:spcAft>
                <a:defRPr/>
              </a:pPr>
              <a:r>
                <a:rPr lang="en-US" sz="2000" b="1" dirty="0"/>
                <a:t>4</a:t>
              </a:r>
              <a:r>
                <a:rPr lang="en-US" altLang="zh-CN" sz="2000" b="1" dirty="0"/>
                <a:t>51</a:t>
              </a:r>
              <a:r>
                <a:rPr lang="zh-CN" altLang="en-US" sz="2000" b="1" dirty="0"/>
                <a:t>多万条论文记录</a:t>
              </a:r>
              <a:endParaRPr lang="en-US" sz="2000" b="1" dirty="0"/>
            </a:p>
          </p:txBody>
        </p:sp>
        <p:sp>
          <p:nvSpPr>
            <p:cNvPr id="11" name="Freeform: Shape 10">
              <a:extLst>
                <a:ext uri="{FF2B5EF4-FFF2-40B4-BE49-F238E27FC236}">
                  <a16:creationId xmlns:a16="http://schemas.microsoft.com/office/drawing/2014/main" id="{C002F6A8-C285-4BE4-A592-E6A87431D845}"/>
                </a:ext>
              </a:extLst>
            </p:cNvPr>
            <p:cNvSpPr/>
            <p:nvPr/>
          </p:nvSpPr>
          <p:spPr>
            <a:xfrm>
              <a:off x="3502215" y="3095413"/>
              <a:ext cx="3733869" cy="1675282"/>
            </a:xfrm>
            <a:custGeom>
              <a:avLst/>
              <a:gdLst>
                <a:gd name="connsiteX0" fmla="*/ 0 w 3890044"/>
                <a:gd name="connsiteY0" fmla="*/ 1262427 h 2524854"/>
                <a:gd name="connsiteX1" fmla="*/ 1945022 w 3890044"/>
                <a:gd name="connsiteY1" fmla="*/ 0 h 2524854"/>
                <a:gd name="connsiteX2" fmla="*/ 3890044 w 3890044"/>
                <a:gd name="connsiteY2" fmla="*/ 1262427 h 2524854"/>
                <a:gd name="connsiteX3" fmla="*/ 1945022 w 3890044"/>
                <a:gd name="connsiteY3" fmla="*/ 2524854 h 2524854"/>
                <a:gd name="connsiteX4" fmla="*/ 0 w 3890044"/>
                <a:gd name="connsiteY4" fmla="*/ 1262427 h 252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044" h="2524854">
                  <a:moveTo>
                    <a:pt x="0" y="1262427"/>
                  </a:moveTo>
                  <a:cubicBezTo>
                    <a:pt x="0" y="565208"/>
                    <a:pt x="870816" y="0"/>
                    <a:pt x="1945022" y="0"/>
                  </a:cubicBezTo>
                  <a:cubicBezTo>
                    <a:pt x="3019228" y="0"/>
                    <a:pt x="3890044" y="565208"/>
                    <a:pt x="3890044" y="1262427"/>
                  </a:cubicBezTo>
                  <a:cubicBezTo>
                    <a:pt x="3890044" y="1959646"/>
                    <a:pt x="3019228" y="2524854"/>
                    <a:pt x="1945022" y="2524854"/>
                  </a:cubicBezTo>
                  <a:cubicBezTo>
                    <a:pt x="870816" y="2524854"/>
                    <a:pt x="0" y="1959646"/>
                    <a:pt x="0" y="1262427"/>
                  </a:cubicBezTo>
                  <a:close/>
                </a:path>
              </a:pathLst>
            </a:custGeom>
            <a:pattFill prst="pct80">
              <a:fgClr>
                <a:srgbClr val="0070C0"/>
              </a:fgClr>
              <a:bgClr>
                <a:schemeClr val="bg1"/>
              </a:bgClr>
            </a:pattFill>
            <a:ln>
              <a:solidFill>
                <a:schemeClr val="accent1">
                  <a:lumMod val="50000"/>
                </a:schemeClr>
              </a:solidFill>
            </a:ln>
          </p:spPr>
          <p:style>
            <a:lnRef idx="0">
              <a:schemeClr val="lt1">
                <a:hueOff val="0"/>
                <a:satOff val="0"/>
                <a:lumOff val="0"/>
                <a:alphaOff val="0"/>
              </a:schemeClr>
            </a:lnRef>
            <a:fillRef idx="3">
              <a:schemeClr val="accent3">
                <a:alpha val="50000"/>
                <a:hueOff val="11080545"/>
                <a:satOff val="-44188"/>
                <a:lumOff val="12746"/>
                <a:alphaOff val="0"/>
              </a:schemeClr>
            </a:fillRef>
            <a:effectRef idx="3">
              <a:schemeClr val="accent3">
                <a:alpha val="50000"/>
                <a:hueOff val="11080545"/>
                <a:satOff val="-44188"/>
                <a:lumOff val="12746"/>
                <a:alphaOff val="0"/>
              </a:schemeClr>
            </a:effectRef>
            <a:fontRef idx="minor">
              <a:schemeClr val="tx1"/>
            </a:fontRef>
          </p:style>
          <p:txBody>
            <a:bodyPr lIns="595084" tIns="395156" rIns="595084" bIns="395156" spcCol="1270" anchor="ctr"/>
            <a:lstStyle/>
            <a:p>
              <a:pPr algn="ctr" defTabSz="889000" eaLnBrk="1" fontAlgn="auto" hangingPunct="1">
                <a:lnSpc>
                  <a:spcPct val="90000"/>
                </a:lnSpc>
                <a:spcAft>
                  <a:spcPct val="35000"/>
                </a:spcAft>
                <a:defRPr/>
              </a:pPr>
              <a:r>
                <a:rPr lang="en-US" sz="2000" b="1" dirty="0"/>
                <a:t>2</a:t>
              </a:r>
              <a:r>
                <a:rPr lang="en-US" altLang="zh-CN" sz="2000" b="1" dirty="0"/>
                <a:t>20</a:t>
              </a:r>
              <a:r>
                <a:rPr lang="zh-CN" altLang="en-US" sz="2000" b="1" dirty="0"/>
                <a:t>万多篇全文</a:t>
              </a:r>
              <a:endParaRPr lang="en-US" sz="2000" b="1" dirty="0"/>
            </a:p>
          </p:txBody>
        </p:sp>
      </p:grpSp>
      <p:sp>
        <p:nvSpPr>
          <p:cNvPr id="12" name="Rectangle 8">
            <a:extLst>
              <a:ext uri="{FF2B5EF4-FFF2-40B4-BE49-F238E27FC236}">
                <a16:creationId xmlns:a16="http://schemas.microsoft.com/office/drawing/2014/main" id="{0E543775-46A4-4B41-8588-9B4FD7D220AA}"/>
              </a:ext>
            </a:extLst>
          </p:cNvPr>
          <p:cNvSpPr>
            <a:spLocks noChangeArrowheads="1"/>
          </p:cNvSpPr>
          <p:nvPr/>
        </p:nvSpPr>
        <p:spPr bwMode="auto">
          <a:xfrm>
            <a:off x="308818" y="1908156"/>
            <a:ext cx="4572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zh-CN" altLang="en-US" dirty="0"/>
              <a:t>收录时间：</a:t>
            </a:r>
            <a:r>
              <a:rPr lang="en-US" altLang="zh-CN" dirty="0"/>
              <a:t>1637</a:t>
            </a:r>
            <a:r>
              <a:rPr lang="zh-CN" altLang="en-US" dirty="0"/>
              <a:t>年至今</a:t>
            </a:r>
            <a:endParaRPr lang="en-US" altLang="zh-CN" dirty="0"/>
          </a:p>
          <a:p>
            <a:pPr eaLnBrk="1" hangingPunct="1"/>
            <a:endParaRPr lang="en-US" altLang="zh-CN" dirty="0"/>
          </a:p>
          <a:p>
            <a:pPr eaLnBrk="1" hangingPunct="1"/>
            <a:r>
              <a:rPr lang="zh-CN" altLang="en-US" dirty="0"/>
              <a:t>收录来源：全球</a:t>
            </a:r>
            <a:r>
              <a:rPr lang="en-US" altLang="zh-CN" dirty="0"/>
              <a:t>3100</a:t>
            </a:r>
            <a:r>
              <a:rPr lang="zh-CN" altLang="en-US" dirty="0"/>
              <a:t>多家研究生院或大学</a:t>
            </a:r>
            <a:endParaRPr lang="en-US" altLang="zh-CN" dirty="0"/>
          </a:p>
          <a:p>
            <a:pPr eaLnBrk="1" hangingPunct="1"/>
            <a:endParaRPr lang="en-US" altLang="zh-CN" dirty="0"/>
          </a:p>
          <a:p>
            <a:pPr eaLnBrk="1" hangingPunct="1"/>
            <a:r>
              <a:rPr lang="zh-CN" altLang="en-US" dirty="0"/>
              <a:t>卡耐基基金会认定的一流高校都在</a:t>
            </a:r>
            <a:r>
              <a:rPr lang="en-US" altLang="zh-CN" dirty="0"/>
              <a:t>PQDT</a:t>
            </a:r>
            <a:r>
              <a:rPr lang="zh-CN" altLang="en-US" dirty="0"/>
              <a:t>出版</a:t>
            </a:r>
            <a:endParaRPr lang="en-US" altLang="zh-CN" dirty="0"/>
          </a:p>
          <a:p>
            <a:pPr eaLnBrk="1" hangingPunct="1"/>
            <a:endParaRPr lang="en-US" altLang="zh-CN" dirty="0"/>
          </a:p>
          <a:p>
            <a:pPr eaLnBrk="1" hangingPunct="1"/>
            <a:r>
              <a:rPr lang="zh-CN" altLang="en-US" dirty="0"/>
              <a:t>每年新增超</a:t>
            </a:r>
            <a:r>
              <a:rPr lang="en-US" altLang="zh-CN" dirty="0"/>
              <a:t>20</a:t>
            </a:r>
            <a:r>
              <a:rPr lang="zh-CN" altLang="en-US" dirty="0"/>
              <a:t>万条记录</a:t>
            </a:r>
            <a:endParaRPr lang="en-US" altLang="zh-CN" dirty="0"/>
          </a:p>
          <a:p>
            <a:pPr eaLnBrk="1" hangingPunct="1"/>
            <a:endParaRPr lang="en-US" altLang="zh-CN" dirty="0"/>
          </a:p>
          <a:p>
            <a:pPr eaLnBrk="1" hangingPunct="1"/>
            <a:endParaRPr lang="en-US" altLang="zh-CN" dirty="0"/>
          </a:p>
          <a:p>
            <a:pPr eaLnBrk="1" hangingPunct="1"/>
            <a:r>
              <a:rPr lang="zh-CN" altLang="en-US" dirty="0"/>
              <a:t>其中 </a:t>
            </a:r>
            <a:endParaRPr lang="en-US" altLang="zh-CN" dirty="0"/>
          </a:p>
          <a:p>
            <a:pPr eaLnBrk="1" hangingPunct="1"/>
            <a:r>
              <a:rPr lang="en-US" altLang="zh-CN" dirty="0"/>
              <a:t>PQDT C </a:t>
            </a:r>
            <a:r>
              <a:rPr lang="zh-CN" altLang="en-US" dirty="0"/>
              <a:t>提供</a:t>
            </a:r>
            <a:r>
              <a:rPr lang="en-US" altLang="zh-CN" dirty="0"/>
              <a:t>450</a:t>
            </a:r>
            <a:r>
              <a:rPr lang="zh-CN" altLang="en-US" dirty="0"/>
              <a:t>多万条论文记录</a:t>
            </a:r>
            <a:endParaRPr lang="en-US" altLang="zh-CN" dirty="0"/>
          </a:p>
          <a:p>
            <a:pPr eaLnBrk="1" hangingPunct="1"/>
            <a:r>
              <a:rPr lang="en-US" altLang="zh-CN" dirty="0"/>
              <a:t>PQDT A+B</a:t>
            </a:r>
            <a:r>
              <a:rPr lang="zh-CN" altLang="en-US" dirty="0"/>
              <a:t>文摘库提供</a:t>
            </a:r>
            <a:r>
              <a:rPr lang="en-US" altLang="zh-CN" dirty="0"/>
              <a:t>430</a:t>
            </a:r>
            <a:r>
              <a:rPr lang="zh-CN" altLang="en-US" dirty="0"/>
              <a:t>多万条论文记录</a:t>
            </a:r>
            <a:endParaRPr lang="en-US" altLang="zh-CN" dirty="0"/>
          </a:p>
          <a:p>
            <a:r>
              <a:rPr lang="zh-CN" altLang="en-US" dirty="0"/>
              <a:t>收录时间：</a:t>
            </a:r>
            <a:r>
              <a:rPr lang="en-US" dirty="0"/>
              <a:t>1697</a:t>
            </a:r>
            <a:r>
              <a:rPr lang="zh-CN" altLang="en-US" dirty="0"/>
              <a:t>年至今</a:t>
            </a:r>
            <a:endParaRPr lang="en-US" altLang="zh-CN" dirty="0"/>
          </a:p>
          <a:p>
            <a:pPr eaLnBrk="1" hangingPunct="1"/>
            <a:endParaRPr lang="en-US" altLang="zh-CN" dirty="0"/>
          </a:p>
        </p:txBody>
      </p:sp>
      <p:pic>
        <p:nvPicPr>
          <p:cNvPr id="23" name="Picture 22">
            <a:extLst>
              <a:ext uri="{FF2B5EF4-FFF2-40B4-BE49-F238E27FC236}">
                <a16:creationId xmlns:a16="http://schemas.microsoft.com/office/drawing/2014/main" id="{F6B73B18-7337-4D23-A82E-93DD69A868DE}"/>
              </a:ext>
            </a:extLst>
          </p:cNvPr>
          <p:cNvPicPr/>
          <p:nvPr/>
        </p:nvPicPr>
        <p:blipFill>
          <a:blip r:embed="rId2"/>
          <a:stretch>
            <a:fillRect/>
          </a:stretch>
        </p:blipFill>
        <p:spPr>
          <a:xfrm>
            <a:off x="8606113" y="891092"/>
            <a:ext cx="2616119" cy="5281336"/>
          </a:xfrm>
          <a:prstGeom prst="rect">
            <a:avLst/>
          </a:prstGeom>
        </p:spPr>
      </p:pic>
    </p:spTree>
    <p:extLst>
      <p:ext uri="{BB962C8B-B14F-4D97-AF65-F5344CB8AC3E}">
        <p14:creationId xmlns:p14="http://schemas.microsoft.com/office/powerpoint/2010/main" val="152818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218208" y="69276"/>
            <a:ext cx="9705109" cy="907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altLang="zh-CN" sz="3600" b="1" dirty="0">
                <a:latin typeface="微软雅黑" panose="020B0503020204020204" pitchFamily="34" charset="-122"/>
                <a:ea typeface="微软雅黑" panose="020B0503020204020204" pitchFamily="34" charset="-122"/>
                <a:cs typeface="Times New Roman" pitchFamily="18" charset="0"/>
              </a:rPr>
              <a:t>PQDT </a:t>
            </a:r>
            <a:r>
              <a:rPr lang="zh-CN" altLang="en-US" sz="3600" b="1" dirty="0">
                <a:latin typeface="微软雅黑" panose="020B0503020204020204" pitchFamily="34" charset="-122"/>
                <a:ea typeface="微软雅黑" panose="020B0503020204020204" pitchFamily="34" charset="-122"/>
                <a:cs typeface="Times New Roman" pitchFamily="18" charset="0"/>
              </a:rPr>
              <a:t>论文记录国家</a:t>
            </a:r>
            <a:r>
              <a:rPr lang="en-US" altLang="zh-CN" sz="3600" b="1" dirty="0">
                <a:latin typeface="微软雅黑" panose="020B0503020204020204" pitchFamily="34" charset="-122"/>
                <a:ea typeface="微软雅黑" panose="020B0503020204020204" pitchFamily="34" charset="-122"/>
                <a:cs typeface="Times New Roman" pitchFamily="18" charset="0"/>
              </a:rPr>
              <a:t>/</a:t>
            </a:r>
            <a:r>
              <a:rPr lang="zh-CN" altLang="en-US" sz="3600" b="1" dirty="0">
                <a:latin typeface="微软雅黑" panose="020B0503020204020204" pitchFamily="34" charset="-122"/>
                <a:ea typeface="微软雅黑" panose="020B0503020204020204" pitchFamily="34" charset="-122"/>
                <a:cs typeface="Times New Roman" pitchFamily="18" charset="0"/>
              </a:rPr>
              <a:t>地区分布</a:t>
            </a:r>
            <a:endParaRPr lang="ko-KR" altLang="en-US" sz="3600" b="1" dirty="0">
              <a:solidFill>
                <a:schemeClr val="bg1"/>
              </a:solidFill>
              <a:latin typeface="微软雅黑" panose="020B0503020204020204" pitchFamily="34" charset="-122"/>
              <a:ea typeface="黑体" pitchFamily="49" charset="-122"/>
            </a:endParaRPr>
          </a:p>
        </p:txBody>
      </p:sp>
      <p:pic>
        <p:nvPicPr>
          <p:cNvPr id="3" name="Picture 2">
            <a:extLst>
              <a:ext uri="{FF2B5EF4-FFF2-40B4-BE49-F238E27FC236}">
                <a16:creationId xmlns:a16="http://schemas.microsoft.com/office/drawing/2014/main" id="{E1EEB1C9-573D-4D3F-B4AA-53D24C655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310" y="1181678"/>
            <a:ext cx="626586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3D502A99-8F26-455D-BAF8-96EADB29503B}"/>
              </a:ext>
            </a:extLst>
          </p:cNvPr>
          <p:cNvGraphicFramePr>
            <a:graphicFrameLocks noGrp="1"/>
          </p:cNvGraphicFramePr>
          <p:nvPr>
            <p:extLst/>
          </p:nvPr>
        </p:nvGraphicFramePr>
        <p:xfrm>
          <a:off x="706581" y="5470496"/>
          <a:ext cx="10941627" cy="796956"/>
        </p:xfrm>
        <a:graphic>
          <a:graphicData uri="http://schemas.openxmlformats.org/drawingml/2006/table">
            <a:tbl>
              <a:tblPr>
                <a:tableStyleId>{5C22544A-7EE6-4342-B048-85BDC9FD1C3A}</a:tableStyleId>
              </a:tblPr>
              <a:tblGrid>
                <a:gridCol w="1287737">
                  <a:extLst>
                    <a:ext uri="{9D8B030D-6E8A-4147-A177-3AD203B41FA5}">
                      <a16:colId xmlns:a16="http://schemas.microsoft.com/office/drawing/2014/main" val="3099861690"/>
                    </a:ext>
                  </a:extLst>
                </a:gridCol>
                <a:gridCol w="942075">
                  <a:extLst>
                    <a:ext uri="{9D8B030D-6E8A-4147-A177-3AD203B41FA5}">
                      <a16:colId xmlns:a16="http://schemas.microsoft.com/office/drawing/2014/main" val="624902173"/>
                    </a:ext>
                  </a:extLst>
                </a:gridCol>
                <a:gridCol w="1244545">
                  <a:extLst>
                    <a:ext uri="{9D8B030D-6E8A-4147-A177-3AD203B41FA5}">
                      <a16:colId xmlns:a16="http://schemas.microsoft.com/office/drawing/2014/main" val="2758210738"/>
                    </a:ext>
                  </a:extLst>
                </a:gridCol>
                <a:gridCol w="1244545">
                  <a:extLst>
                    <a:ext uri="{9D8B030D-6E8A-4147-A177-3AD203B41FA5}">
                      <a16:colId xmlns:a16="http://schemas.microsoft.com/office/drawing/2014/main" val="1410718696"/>
                    </a:ext>
                  </a:extLst>
                </a:gridCol>
                <a:gridCol w="1244545">
                  <a:extLst>
                    <a:ext uri="{9D8B030D-6E8A-4147-A177-3AD203B41FA5}">
                      <a16:colId xmlns:a16="http://schemas.microsoft.com/office/drawing/2014/main" val="314599750"/>
                    </a:ext>
                  </a:extLst>
                </a:gridCol>
                <a:gridCol w="1244545">
                  <a:extLst>
                    <a:ext uri="{9D8B030D-6E8A-4147-A177-3AD203B41FA5}">
                      <a16:colId xmlns:a16="http://schemas.microsoft.com/office/drawing/2014/main" val="2447672839"/>
                    </a:ext>
                  </a:extLst>
                </a:gridCol>
                <a:gridCol w="1244545">
                  <a:extLst>
                    <a:ext uri="{9D8B030D-6E8A-4147-A177-3AD203B41FA5}">
                      <a16:colId xmlns:a16="http://schemas.microsoft.com/office/drawing/2014/main" val="670782945"/>
                    </a:ext>
                  </a:extLst>
                </a:gridCol>
                <a:gridCol w="1244545">
                  <a:extLst>
                    <a:ext uri="{9D8B030D-6E8A-4147-A177-3AD203B41FA5}">
                      <a16:colId xmlns:a16="http://schemas.microsoft.com/office/drawing/2014/main" val="2989132663"/>
                    </a:ext>
                  </a:extLst>
                </a:gridCol>
                <a:gridCol w="1244545">
                  <a:extLst>
                    <a:ext uri="{9D8B030D-6E8A-4147-A177-3AD203B41FA5}">
                      <a16:colId xmlns:a16="http://schemas.microsoft.com/office/drawing/2014/main" val="700784040"/>
                    </a:ext>
                  </a:extLst>
                </a:gridCol>
              </a:tblGrid>
              <a:tr h="276225">
                <a:tc>
                  <a:txBody>
                    <a:bodyPr/>
                    <a:lstStyle/>
                    <a:p>
                      <a:pPr algn="ctr" fontAlgn="b"/>
                      <a:r>
                        <a:rPr lang="zh-CN" altLang="en-US" sz="2400" u="none" strike="noStrike">
                          <a:solidFill>
                            <a:schemeClr val="bg1"/>
                          </a:solidFill>
                          <a:effectLst/>
                        </a:rPr>
                        <a:t>美国</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英国</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中国</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加拿大</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德国</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法国</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爱尔兰</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瑞典</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zh-CN" altLang="en-US" sz="2400" u="none" strike="noStrike">
                          <a:solidFill>
                            <a:schemeClr val="bg1"/>
                          </a:solidFill>
                          <a:effectLst/>
                        </a:rPr>
                        <a:t>其他</a:t>
                      </a:r>
                      <a:endParaRPr lang="zh-CN" alt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extLst>
                  <a:ext uri="{0D108BD9-81ED-4DB2-BD59-A6C34878D82A}">
                    <a16:rowId xmlns:a16="http://schemas.microsoft.com/office/drawing/2014/main" val="2368583353"/>
                  </a:ext>
                </a:extLst>
              </a:tr>
              <a:tr h="276225">
                <a:tc>
                  <a:txBody>
                    <a:bodyPr/>
                    <a:lstStyle/>
                    <a:p>
                      <a:pPr algn="ctr" fontAlgn="b"/>
                      <a:r>
                        <a:rPr lang="en-US" sz="2400" u="none" strike="noStrike">
                          <a:solidFill>
                            <a:schemeClr val="bg1"/>
                          </a:solidFill>
                          <a:effectLst/>
                        </a:rPr>
                        <a:t>2615161</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761800</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422028</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382503</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107131</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48310</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25159</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a:solidFill>
                            <a:schemeClr val="bg1"/>
                          </a:solidFill>
                          <a:effectLst/>
                        </a:rPr>
                        <a:t>23844</a:t>
                      </a:r>
                      <a:endParaRPr lang="en-US" sz="2400" b="1" i="0" u="none" strike="noStrike">
                        <a:solidFill>
                          <a:schemeClr val="bg1"/>
                        </a:solidFill>
                        <a:effectLst/>
                        <a:latin typeface="Calibri" panose="020F0502020204030204" pitchFamily="34" charset="0"/>
                      </a:endParaRPr>
                    </a:p>
                  </a:txBody>
                  <a:tcPr marL="4680" marR="4680" marT="4674" marB="28044" anchor="b">
                    <a:solidFill>
                      <a:srgbClr val="0070C0"/>
                    </a:solidFill>
                  </a:tcPr>
                </a:tc>
                <a:tc>
                  <a:txBody>
                    <a:bodyPr/>
                    <a:lstStyle/>
                    <a:p>
                      <a:pPr algn="ctr" fontAlgn="b"/>
                      <a:r>
                        <a:rPr lang="en-US" sz="2400" u="none" strike="noStrike" dirty="0">
                          <a:solidFill>
                            <a:schemeClr val="bg1"/>
                          </a:solidFill>
                          <a:effectLst/>
                        </a:rPr>
                        <a:t>51341</a:t>
                      </a:r>
                      <a:endParaRPr lang="en-US" sz="2400" b="1" i="0" u="none" strike="noStrike" dirty="0">
                        <a:solidFill>
                          <a:schemeClr val="bg1"/>
                        </a:solidFill>
                        <a:effectLst/>
                        <a:latin typeface="Calibri" panose="020F0502020204030204" pitchFamily="34" charset="0"/>
                      </a:endParaRPr>
                    </a:p>
                  </a:txBody>
                  <a:tcPr marL="4680" marR="4680" marT="4674" marB="28044" anchor="b">
                    <a:solidFill>
                      <a:srgbClr val="0070C0"/>
                    </a:solidFill>
                  </a:tcPr>
                </a:tc>
                <a:extLst>
                  <a:ext uri="{0D108BD9-81ED-4DB2-BD59-A6C34878D82A}">
                    <a16:rowId xmlns:a16="http://schemas.microsoft.com/office/drawing/2014/main" val="4192138180"/>
                  </a:ext>
                </a:extLst>
              </a:tr>
            </a:tbl>
          </a:graphicData>
        </a:graphic>
      </p:graphicFrame>
      <p:sp>
        <p:nvSpPr>
          <p:cNvPr id="5" name="Double Wave 4">
            <a:extLst>
              <a:ext uri="{FF2B5EF4-FFF2-40B4-BE49-F238E27FC236}">
                <a16:creationId xmlns:a16="http://schemas.microsoft.com/office/drawing/2014/main" id="{27DBA8BC-1C71-4DE9-9D04-3D674CDDCC75}"/>
              </a:ext>
            </a:extLst>
          </p:cNvPr>
          <p:cNvSpPr/>
          <p:nvPr/>
        </p:nvSpPr>
        <p:spPr>
          <a:xfrm>
            <a:off x="1455448" y="1181678"/>
            <a:ext cx="2114550" cy="1749425"/>
          </a:xfrm>
          <a:prstGeom prst="doubleWave">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bg1"/>
                </a:solidFill>
                <a:effectLst>
                  <a:outerShdw blurRad="38100" dist="38100" dir="2700000" algn="tl">
                    <a:srgbClr val="C0C0C0"/>
                  </a:outerShdw>
                </a:effectLst>
              </a:rPr>
              <a:t>4</a:t>
            </a:r>
            <a:r>
              <a:rPr lang="en-US" altLang="zh-CN" sz="2800" dirty="0">
                <a:solidFill>
                  <a:schemeClr val="bg1"/>
                </a:solidFill>
                <a:effectLst>
                  <a:outerShdw blurRad="38100" dist="38100" dir="2700000" algn="tl">
                    <a:srgbClr val="C0C0C0"/>
                  </a:outerShdw>
                </a:effectLst>
              </a:rPr>
              <a:t>51</a:t>
            </a:r>
            <a:r>
              <a:rPr lang="zh-CN" altLang="en-US" sz="2800" dirty="0">
                <a:solidFill>
                  <a:schemeClr val="bg1"/>
                </a:solidFill>
                <a:effectLst>
                  <a:outerShdw blurRad="38100" dist="38100" dir="2700000" algn="tl">
                    <a:srgbClr val="C0C0C0"/>
                  </a:outerShdw>
                </a:effectLst>
              </a:rPr>
              <a:t>万</a:t>
            </a:r>
            <a:r>
              <a:rPr lang="en-US" altLang="en-US" sz="2800" dirty="0">
                <a:solidFill>
                  <a:schemeClr val="bg1"/>
                </a:solidFill>
                <a:effectLst>
                  <a:outerShdw blurRad="38100" dist="38100" dir="2700000" algn="tl">
                    <a:srgbClr val="C0C0C0"/>
                  </a:outerShdw>
                </a:effectLst>
              </a:rPr>
              <a:t> </a:t>
            </a:r>
          </a:p>
          <a:p>
            <a:pPr eaLnBrk="1" hangingPunct="1"/>
            <a:r>
              <a:rPr lang="zh-CN" altLang="en-US" sz="2400" dirty="0">
                <a:solidFill>
                  <a:schemeClr val="bg1"/>
                </a:solidFill>
                <a:effectLst>
                  <a:outerShdw blurRad="38100" dist="38100" dir="2700000" algn="tl">
                    <a:srgbClr val="C0C0C0"/>
                  </a:outerShdw>
                </a:effectLst>
              </a:rPr>
              <a:t>博硕论文记录</a:t>
            </a:r>
            <a:endParaRPr lang="en-US" altLang="en-US" sz="2400" dirty="0">
              <a:solidFill>
                <a:schemeClr val="bg1"/>
              </a:solidFill>
              <a:effectLst>
                <a:outerShdw blurRad="38100" dist="38100" dir="2700000" algn="tl">
                  <a:srgbClr val="C0C0C0"/>
                </a:outerShdw>
              </a:effectLst>
            </a:endParaRPr>
          </a:p>
          <a:p>
            <a:pPr algn="ctr" eaLnBrk="1" hangingPunct="1"/>
            <a:endParaRPr lang="en-US" altLang="en-US" sz="2400" dirty="0">
              <a:solidFill>
                <a:srgbClr val="FFFFFF"/>
              </a:solidFill>
              <a:latin typeface="Roboto Regular"/>
              <a:ea typeface="Roboto Regular"/>
              <a:cs typeface="Roboto Regular"/>
            </a:endParaRPr>
          </a:p>
        </p:txBody>
      </p:sp>
      <p:pic>
        <p:nvPicPr>
          <p:cNvPr id="6" name="Picture 4" descr="http://media2.proquest.com/images/dissertations-theses-category-featured.jpg">
            <a:extLst>
              <a:ext uri="{FF2B5EF4-FFF2-40B4-BE49-F238E27FC236}">
                <a16:creationId xmlns:a16="http://schemas.microsoft.com/office/drawing/2014/main" id="{255A1323-237F-4973-9B21-6E5DBE451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448" y="3429000"/>
            <a:ext cx="2114550" cy="172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62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218208" y="69276"/>
            <a:ext cx="9705109" cy="907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altLang="zh-CN" sz="3600" b="1" dirty="0">
                <a:latin typeface="微软雅黑" panose="020B0503020204020204" pitchFamily="34" charset="-122"/>
                <a:ea typeface="微软雅黑" panose="020B0503020204020204" pitchFamily="34" charset="-122"/>
                <a:cs typeface="Times New Roman" pitchFamily="18" charset="0"/>
              </a:rPr>
              <a:t>PQDT </a:t>
            </a:r>
            <a:r>
              <a:rPr lang="zh-CN" altLang="en-US" sz="3600" b="1" dirty="0">
                <a:latin typeface="微软雅黑" panose="020B0503020204020204" pitchFamily="34" charset="-122"/>
                <a:ea typeface="微软雅黑" panose="020B0503020204020204" pitchFamily="34" charset="-122"/>
                <a:cs typeface="Times New Roman" pitchFamily="18" charset="0"/>
              </a:rPr>
              <a:t>全文论文国家</a:t>
            </a:r>
            <a:r>
              <a:rPr lang="en-US" altLang="zh-CN" sz="3600" b="1" dirty="0">
                <a:latin typeface="微软雅黑" panose="020B0503020204020204" pitchFamily="34" charset="-122"/>
                <a:ea typeface="微软雅黑" panose="020B0503020204020204" pitchFamily="34" charset="-122"/>
                <a:cs typeface="Times New Roman" pitchFamily="18" charset="0"/>
              </a:rPr>
              <a:t>/</a:t>
            </a:r>
            <a:r>
              <a:rPr lang="zh-CN" altLang="en-US" sz="3600" b="1" dirty="0">
                <a:latin typeface="微软雅黑" panose="020B0503020204020204" pitchFamily="34" charset="-122"/>
                <a:ea typeface="微软雅黑" panose="020B0503020204020204" pitchFamily="34" charset="-122"/>
                <a:cs typeface="Times New Roman" pitchFamily="18" charset="0"/>
              </a:rPr>
              <a:t>地区分布</a:t>
            </a:r>
            <a:endParaRPr lang="ko-KR" altLang="en-US" sz="3600" b="1" dirty="0">
              <a:solidFill>
                <a:schemeClr val="bg1"/>
              </a:solidFill>
              <a:latin typeface="微软雅黑" panose="020B0503020204020204" pitchFamily="34" charset="-122"/>
              <a:ea typeface="黑体" pitchFamily="49" charset="-122"/>
            </a:endParaRPr>
          </a:p>
        </p:txBody>
      </p:sp>
      <p:pic>
        <p:nvPicPr>
          <p:cNvPr id="3" name="Picture 1">
            <a:extLst>
              <a:ext uri="{FF2B5EF4-FFF2-40B4-BE49-F238E27FC236}">
                <a16:creationId xmlns:a16="http://schemas.microsoft.com/office/drawing/2014/main" id="{0947CEA4-F1A0-4EF4-8C54-BD6FC0712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262" y="976746"/>
            <a:ext cx="61722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FCCFFE9D-026A-4669-A2F1-1F2F85231996}"/>
              </a:ext>
            </a:extLst>
          </p:cNvPr>
          <p:cNvGraphicFramePr>
            <a:graphicFrameLocks noGrp="1"/>
          </p:cNvGraphicFramePr>
          <p:nvPr>
            <p:extLst/>
          </p:nvPr>
        </p:nvGraphicFramePr>
        <p:xfrm>
          <a:off x="945574" y="5485200"/>
          <a:ext cx="10380519" cy="816336"/>
        </p:xfrm>
        <a:graphic>
          <a:graphicData uri="http://schemas.openxmlformats.org/drawingml/2006/table">
            <a:tbl>
              <a:tblPr>
                <a:tableStyleId>{5C22544A-7EE6-4342-B048-85BDC9FD1C3A}</a:tableStyleId>
              </a:tblPr>
              <a:tblGrid>
                <a:gridCol w="1209999">
                  <a:extLst>
                    <a:ext uri="{9D8B030D-6E8A-4147-A177-3AD203B41FA5}">
                      <a16:colId xmlns:a16="http://schemas.microsoft.com/office/drawing/2014/main" val="2822344508"/>
                    </a:ext>
                  </a:extLst>
                </a:gridCol>
                <a:gridCol w="1528420">
                  <a:extLst>
                    <a:ext uri="{9D8B030D-6E8A-4147-A177-3AD203B41FA5}">
                      <a16:colId xmlns:a16="http://schemas.microsoft.com/office/drawing/2014/main" val="3145158583"/>
                    </a:ext>
                  </a:extLst>
                </a:gridCol>
                <a:gridCol w="1528420">
                  <a:extLst>
                    <a:ext uri="{9D8B030D-6E8A-4147-A177-3AD203B41FA5}">
                      <a16:colId xmlns:a16="http://schemas.microsoft.com/office/drawing/2014/main" val="3680904707"/>
                    </a:ext>
                  </a:extLst>
                </a:gridCol>
                <a:gridCol w="1528420">
                  <a:extLst>
                    <a:ext uri="{9D8B030D-6E8A-4147-A177-3AD203B41FA5}">
                      <a16:colId xmlns:a16="http://schemas.microsoft.com/office/drawing/2014/main" val="3363152364"/>
                    </a:ext>
                  </a:extLst>
                </a:gridCol>
                <a:gridCol w="1528420">
                  <a:extLst>
                    <a:ext uri="{9D8B030D-6E8A-4147-A177-3AD203B41FA5}">
                      <a16:colId xmlns:a16="http://schemas.microsoft.com/office/drawing/2014/main" val="1325127862"/>
                    </a:ext>
                  </a:extLst>
                </a:gridCol>
                <a:gridCol w="1528420">
                  <a:extLst>
                    <a:ext uri="{9D8B030D-6E8A-4147-A177-3AD203B41FA5}">
                      <a16:colId xmlns:a16="http://schemas.microsoft.com/office/drawing/2014/main" val="3512466806"/>
                    </a:ext>
                  </a:extLst>
                </a:gridCol>
                <a:gridCol w="1528420">
                  <a:extLst>
                    <a:ext uri="{9D8B030D-6E8A-4147-A177-3AD203B41FA5}">
                      <a16:colId xmlns:a16="http://schemas.microsoft.com/office/drawing/2014/main" val="1350464954"/>
                    </a:ext>
                  </a:extLst>
                </a:gridCol>
              </a:tblGrid>
              <a:tr h="316707">
                <a:tc>
                  <a:txBody>
                    <a:bodyPr/>
                    <a:lstStyle/>
                    <a:p>
                      <a:pPr algn="ctr" fontAlgn="b"/>
                      <a:r>
                        <a:rPr lang="zh-CN" altLang="en-US" sz="2400" u="none" strike="noStrike">
                          <a:solidFill>
                            <a:schemeClr val="bg1"/>
                          </a:solidFill>
                          <a:effectLst/>
                        </a:rPr>
                        <a:t>美国</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加拿大</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英国</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印度</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中国香港</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西班牙</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zh-CN" altLang="en-US" sz="2400" u="none" strike="noStrike">
                          <a:solidFill>
                            <a:schemeClr val="bg1"/>
                          </a:solidFill>
                          <a:effectLst/>
                        </a:rPr>
                        <a:t>其他</a:t>
                      </a:r>
                      <a:endParaRPr lang="zh-CN" alt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extLst>
                  <a:ext uri="{0D108BD9-81ED-4DB2-BD59-A6C34878D82A}">
                    <a16:rowId xmlns:a16="http://schemas.microsoft.com/office/drawing/2014/main" val="3577579322"/>
                  </a:ext>
                </a:extLst>
              </a:tr>
              <a:tr h="316707">
                <a:tc>
                  <a:txBody>
                    <a:bodyPr/>
                    <a:lstStyle/>
                    <a:p>
                      <a:pPr algn="ctr" fontAlgn="b"/>
                      <a:r>
                        <a:rPr lang="en-US" sz="2400" u="none" strike="noStrike" dirty="0">
                          <a:solidFill>
                            <a:schemeClr val="bg1"/>
                          </a:solidFill>
                          <a:effectLst/>
                        </a:rPr>
                        <a:t>1697063</a:t>
                      </a:r>
                      <a:endParaRPr lang="en-US" sz="2400" b="1" i="0" u="none" strike="noStrike" dirty="0">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a:solidFill>
                            <a:schemeClr val="bg1"/>
                          </a:solidFill>
                          <a:effectLst/>
                        </a:rPr>
                        <a:t>283033</a:t>
                      </a:r>
                      <a:endParaRPr 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a:solidFill>
                            <a:schemeClr val="bg1"/>
                          </a:solidFill>
                          <a:effectLst/>
                        </a:rPr>
                        <a:t>188800</a:t>
                      </a:r>
                      <a:endParaRPr 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a:solidFill>
                            <a:schemeClr val="bg1"/>
                          </a:solidFill>
                          <a:effectLst/>
                        </a:rPr>
                        <a:t>10045</a:t>
                      </a:r>
                      <a:endParaRPr 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a:solidFill>
                            <a:schemeClr val="bg1"/>
                          </a:solidFill>
                          <a:effectLst/>
                        </a:rPr>
                        <a:t>7860</a:t>
                      </a:r>
                      <a:endParaRPr 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a:solidFill>
                            <a:schemeClr val="bg1"/>
                          </a:solidFill>
                          <a:effectLst/>
                        </a:rPr>
                        <a:t>5513</a:t>
                      </a:r>
                      <a:endParaRPr lang="en-US" sz="2400" b="1" i="0" u="none" strike="noStrike">
                        <a:solidFill>
                          <a:schemeClr val="bg1"/>
                        </a:solidFill>
                        <a:effectLst/>
                        <a:latin typeface="Calibri" panose="020F0502020204030204" pitchFamily="34" charset="0"/>
                      </a:endParaRPr>
                    </a:p>
                  </a:txBody>
                  <a:tcPr marL="6059" marR="6059" marT="6059" marB="36349" anchor="b">
                    <a:solidFill>
                      <a:srgbClr val="0070C0"/>
                    </a:solidFill>
                  </a:tcPr>
                </a:tc>
                <a:tc>
                  <a:txBody>
                    <a:bodyPr/>
                    <a:lstStyle/>
                    <a:p>
                      <a:pPr algn="ctr" fontAlgn="b"/>
                      <a:r>
                        <a:rPr lang="en-US" sz="2400" u="none" strike="noStrike" dirty="0">
                          <a:solidFill>
                            <a:schemeClr val="bg1"/>
                          </a:solidFill>
                          <a:effectLst/>
                        </a:rPr>
                        <a:t>11728</a:t>
                      </a:r>
                      <a:endParaRPr lang="en-US" sz="2400" b="1" i="0" u="none" strike="noStrike" dirty="0">
                        <a:solidFill>
                          <a:schemeClr val="bg1"/>
                        </a:solidFill>
                        <a:effectLst/>
                        <a:latin typeface="Calibri" panose="020F0502020204030204" pitchFamily="34" charset="0"/>
                      </a:endParaRPr>
                    </a:p>
                  </a:txBody>
                  <a:tcPr marL="6059" marR="6059" marT="6059" marB="36349" anchor="b">
                    <a:solidFill>
                      <a:srgbClr val="0070C0"/>
                    </a:solidFill>
                  </a:tcPr>
                </a:tc>
                <a:extLst>
                  <a:ext uri="{0D108BD9-81ED-4DB2-BD59-A6C34878D82A}">
                    <a16:rowId xmlns:a16="http://schemas.microsoft.com/office/drawing/2014/main" val="3759726229"/>
                  </a:ext>
                </a:extLst>
              </a:tr>
            </a:tbl>
          </a:graphicData>
        </a:graphic>
      </p:graphicFrame>
      <p:sp>
        <p:nvSpPr>
          <p:cNvPr id="5" name="Double Wave 4">
            <a:extLst>
              <a:ext uri="{FF2B5EF4-FFF2-40B4-BE49-F238E27FC236}">
                <a16:creationId xmlns:a16="http://schemas.microsoft.com/office/drawing/2014/main" id="{1105E4EF-BE3C-444F-B52F-D385E9E21B84}"/>
              </a:ext>
            </a:extLst>
          </p:cNvPr>
          <p:cNvSpPr/>
          <p:nvPr/>
        </p:nvSpPr>
        <p:spPr>
          <a:xfrm>
            <a:off x="1901538" y="976746"/>
            <a:ext cx="2114550" cy="1749425"/>
          </a:xfrm>
          <a:prstGeom prst="doubleWave">
            <a:avLst/>
          </a:prstGeom>
          <a:pattFill prst="pct9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en-US" altLang="zh-CN" sz="2800" dirty="0">
                <a:solidFill>
                  <a:schemeClr val="bg1"/>
                </a:solidFill>
                <a:effectLst>
                  <a:outerShdw blurRad="38100" dist="38100" dir="2700000" algn="tl">
                    <a:srgbClr val="C0C0C0"/>
                  </a:outerShdw>
                </a:effectLst>
              </a:rPr>
              <a:t>220</a:t>
            </a:r>
            <a:r>
              <a:rPr lang="zh-CN" altLang="en-US" sz="2800" dirty="0">
                <a:solidFill>
                  <a:schemeClr val="bg1"/>
                </a:solidFill>
                <a:effectLst>
                  <a:outerShdw blurRad="38100" dist="38100" dir="2700000" algn="tl">
                    <a:srgbClr val="C0C0C0"/>
                  </a:outerShdw>
                </a:effectLst>
              </a:rPr>
              <a:t>万</a:t>
            </a:r>
            <a:r>
              <a:rPr lang="en-US" altLang="en-US" sz="2800" dirty="0">
                <a:solidFill>
                  <a:schemeClr val="bg1"/>
                </a:solidFill>
                <a:effectLst>
                  <a:outerShdw blurRad="38100" dist="38100" dir="2700000" algn="tl">
                    <a:srgbClr val="C0C0C0"/>
                  </a:outerShdw>
                </a:effectLst>
              </a:rPr>
              <a:t> </a:t>
            </a:r>
          </a:p>
          <a:p>
            <a:pPr eaLnBrk="1" hangingPunct="1"/>
            <a:r>
              <a:rPr lang="zh-CN" altLang="en-US" sz="2400" dirty="0">
                <a:solidFill>
                  <a:schemeClr val="bg1"/>
                </a:solidFill>
                <a:effectLst>
                  <a:outerShdw blurRad="38100" dist="38100" dir="2700000" algn="tl">
                    <a:srgbClr val="C0C0C0"/>
                  </a:outerShdw>
                </a:effectLst>
              </a:rPr>
              <a:t>博硕论文全文</a:t>
            </a:r>
            <a:endParaRPr lang="en-US" altLang="en-US" sz="2400" dirty="0">
              <a:solidFill>
                <a:schemeClr val="bg1"/>
              </a:solidFill>
              <a:effectLst>
                <a:outerShdw blurRad="38100" dist="38100" dir="2700000" algn="tl">
                  <a:srgbClr val="C0C0C0"/>
                </a:outerShdw>
              </a:effectLst>
            </a:endParaRPr>
          </a:p>
          <a:p>
            <a:pPr algn="ctr" eaLnBrk="1" hangingPunct="1"/>
            <a:endParaRPr lang="en-US" altLang="en-US" sz="2400" dirty="0">
              <a:solidFill>
                <a:srgbClr val="FFFFFF"/>
              </a:solidFill>
              <a:latin typeface="Roboto Regular"/>
              <a:ea typeface="Roboto Regular"/>
              <a:cs typeface="Roboto Regular"/>
            </a:endParaRPr>
          </a:p>
        </p:txBody>
      </p:sp>
      <p:pic>
        <p:nvPicPr>
          <p:cNvPr id="6" name="Picture 4" descr="http://media2.proquest.com/images/dissertations-theses-category-featured.jpg">
            <a:extLst>
              <a:ext uri="{FF2B5EF4-FFF2-40B4-BE49-F238E27FC236}">
                <a16:creationId xmlns:a16="http://schemas.microsoft.com/office/drawing/2014/main" id="{4CA2287D-E7CE-4143-AA56-4C070AEA6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538" y="3270903"/>
            <a:ext cx="2114550" cy="172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20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bwMode="auto">
          <a:xfrm>
            <a:off x="218208" y="69276"/>
            <a:ext cx="9705109" cy="907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altLang="zh-CN" sz="3600" b="1" dirty="0">
                <a:latin typeface="微软雅黑" panose="020B0503020204020204" pitchFamily="34" charset="-122"/>
                <a:ea typeface="微软雅黑" panose="020B0503020204020204" pitchFamily="34" charset="-122"/>
                <a:cs typeface="Times New Roman" pitchFamily="18" charset="0"/>
              </a:rPr>
              <a:t>PQDT</a:t>
            </a:r>
            <a:r>
              <a:rPr lang="zh-CN" altLang="en-US" sz="3600" b="1" dirty="0">
                <a:latin typeface="微软雅黑" panose="020B0503020204020204" pitchFamily="34" charset="-122"/>
                <a:ea typeface="微软雅黑" panose="020B0503020204020204" pitchFamily="34" charset="-122"/>
                <a:cs typeface="Times New Roman" pitchFamily="18" charset="0"/>
              </a:rPr>
              <a:t>全文库平台 </a:t>
            </a:r>
            <a:endParaRPr lang="ko-KR" altLang="en-US" sz="3600" b="1" dirty="0">
              <a:solidFill>
                <a:schemeClr val="bg1"/>
              </a:solidFill>
              <a:latin typeface="微软雅黑" panose="020B0503020204020204" pitchFamily="34" charset="-122"/>
              <a:ea typeface="黑体" pitchFamily="49" charset="-122"/>
            </a:endParaRPr>
          </a:p>
        </p:txBody>
      </p:sp>
      <p:pic>
        <p:nvPicPr>
          <p:cNvPr id="3" name="Picture 3">
            <a:extLst>
              <a:ext uri="{FF2B5EF4-FFF2-40B4-BE49-F238E27FC236}">
                <a16:creationId xmlns:a16="http://schemas.microsoft.com/office/drawing/2014/main" id="{408C3C82-B64D-4E22-8EEE-1ED4661A3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08" y="848591"/>
            <a:ext cx="11346874" cy="555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9">
            <a:extLst>
              <a:ext uri="{FF2B5EF4-FFF2-40B4-BE49-F238E27FC236}">
                <a16:creationId xmlns:a16="http://schemas.microsoft.com/office/drawing/2014/main" id="{98F777DD-DC7B-460A-B627-D79DDC3C5387}"/>
              </a:ext>
            </a:extLst>
          </p:cNvPr>
          <p:cNvSpPr/>
          <p:nvPr/>
        </p:nvSpPr>
        <p:spPr>
          <a:xfrm>
            <a:off x="2150918" y="1828800"/>
            <a:ext cx="7086600" cy="1849581"/>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graphicFrame>
        <p:nvGraphicFramePr>
          <p:cNvPr id="2" name="Diagram 1">
            <a:extLst>
              <a:ext uri="{FF2B5EF4-FFF2-40B4-BE49-F238E27FC236}">
                <a16:creationId xmlns:a16="http://schemas.microsoft.com/office/drawing/2014/main" id="{91567903-6440-453D-B7D9-B0E2773191E5}"/>
              </a:ext>
            </a:extLst>
          </p:cNvPr>
          <p:cNvGraphicFramePr/>
          <p:nvPr/>
        </p:nvGraphicFramePr>
        <p:xfrm>
          <a:off x="7475394" y="1895114"/>
          <a:ext cx="4606636" cy="246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Link">
            <a:extLst>
              <a:ext uri="{FF2B5EF4-FFF2-40B4-BE49-F238E27FC236}">
                <a16:creationId xmlns:a16="http://schemas.microsoft.com/office/drawing/2014/main" id="{0C781D0B-1018-4895-BA0A-8CFF24D56B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3882" y="1400325"/>
            <a:ext cx="914400" cy="914400"/>
          </a:xfrm>
          <a:prstGeom prst="rect">
            <a:avLst/>
          </a:prstGeom>
        </p:spPr>
      </p:pic>
    </p:spTree>
    <p:extLst>
      <p:ext uri="{BB962C8B-B14F-4D97-AF65-F5344CB8AC3E}">
        <p14:creationId xmlns:p14="http://schemas.microsoft.com/office/powerpoint/2010/main" val="329170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lgn="ctr">
              <a:buNone/>
            </a:pPr>
            <a:r>
              <a:rPr lang="zh-CN" altLang="en-US" sz="6000" dirty="0">
                <a:latin typeface="微软雅黑" panose="020B0503020204020204" pitchFamily="34" charset="-122"/>
                <a:ea typeface="微软雅黑" panose="020B0503020204020204" pitchFamily="34" charset="-122"/>
                <a:cs typeface="Arial Unicode MS" pitchFamily="34" charset="-128"/>
              </a:rPr>
              <a:t>讲座内容</a:t>
            </a: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资源介绍</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solidFill>
                  <a:srgbClr val="FF0000"/>
                </a:solidFill>
                <a:latin typeface="微软雅黑" panose="020B0503020204020204" pitchFamily="34" charset="-122"/>
                <a:ea typeface="微软雅黑" panose="020B0503020204020204" pitchFamily="34" charset="-122"/>
                <a:cs typeface="Arial Unicode MS" pitchFamily="34" charset="-128"/>
              </a:rPr>
              <a:t>检索功能</a:t>
            </a: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检索结果</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16730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973943" y="14514"/>
            <a:ext cx="8084457" cy="6589487"/>
          </a:xfrm>
        </p:spPr>
        <p:txBody>
          <a:bodyPr/>
          <a:lstStyle/>
          <a:p>
            <a:pPr marL="514350" indent="-514350">
              <a:buNone/>
            </a:pPr>
            <a:endParaRPr lang="en-US" altLang="zh-CN" sz="3600" b="1"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600" b="1"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r>
              <a:rPr lang="en-US" altLang="zh-CN" sz="4000" b="1" dirty="0">
                <a:latin typeface="微软雅黑" panose="020B0503020204020204" pitchFamily="34" charset="-122"/>
                <a:ea typeface="微软雅黑" panose="020B0503020204020204" pitchFamily="34" charset="-122"/>
                <a:cs typeface="Arial Unicode MS" pitchFamily="34" charset="-128"/>
              </a:rPr>
              <a:t>ProQuest</a:t>
            </a:r>
            <a:r>
              <a:rPr lang="zh-CN" altLang="en-US" sz="4000" b="1" dirty="0">
                <a:latin typeface="微软雅黑" panose="020B0503020204020204" pitchFamily="34" charset="-122"/>
                <a:ea typeface="微软雅黑" panose="020B0503020204020204" pitchFamily="34" charset="-122"/>
                <a:cs typeface="Arial Unicode MS" pitchFamily="34" charset="-128"/>
              </a:rPr>
              <a:t>平台检索功能</a:t>
            </a:r>
            <a:endParaRPr lang="en-US" altLang="zh-CN" sz="4000" b="1"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0" indent="0">
              <a:buNone/>
            </a:pPr>
            <a:r>
              <a:rPr lang="en-US" altLang="zh-CN" dirty="0">
                <a:latin typeface="微软雅黑" panose="020B0503020204020204" pitchFamily="34" charset="-122"/>
                <a:ea typeface="微软雅黑" panose="020B0503020204020204" pitchFamily="34" charset="-122"/>
              </a:rPr>
              <a:t>1.ProQuest</a:t>
            </a:r>
            <a:r>
              <a:rPr lang="zh-CN" altLang="en-US" dirty="0">
                <a:latin typeface="微软雅黑" panose="020B0503020204020204" pitchFamily="34" charset="-122"/>
                <a:ea typeface="微软雅黑" panose="020B0503020204020204" pitchFamily="34" charset="-122"/>
              </a:rPr>
              <a:t>检索平台</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检索策略、检索举例：基本检索、高级检索、主题词、命令行检索、检索定题</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 出版物</a:t>
            </a:r>
            <a:endParaRPr lang="en-US" altLang="zh-CN" dirty="0">
              <a:latin typeface="微软雅黑" panose="020B0503020204020204" pitchFamily="34" charset="-122"/>
              <a:ea typeface="微软雅黑" panose="020B0503020204020204" pitchFamily="34" charset="-122"/>
            </a:endParaRPr>
          </a:p>
          <a:p>
            <a:pPr marL="0" indent="0">
              <a:buNone/>
            </a:pPr>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endParaRPr lang="en-US" altLang="zh-CN"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94708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70164" y="34336"/>
            <a:ext cx="8229600" cy="647700"/>
          </a:xfrm>
          <a:prstGeom prst="rect">
            <a:avLst/>
          </a:prstGeom>
          <a:noFill/>
          <a:ln w="9525">
            <a:noFill/>
            <a:miter lim="800000"/>
            <a:headEnd/>
            <a:tailEnd/>
          </a:ln>
        </p:spPr>
        <p:txBody>
          <a:bodyPr anchor="ctr"/>
          <a:lstStyle/>
          <a:p>
            <a:pPr eaLnBrk="0" hangingPunct="0">
              <a:defRPr/>
            </a:pPr>
            <a:r>
              <a:rPr lang="en-US" altLang="zh-CN" sz="4000" b="1" dirty="0">
                <a:latin typeface="微软雅黑" panose="020B0503020204020204" pitchFamily="34" charset="-122"/>
                <a:ea typeface="微软雅黑" panose="020B0503020204020204" pitchFamily="34" charset="-122"/>
                <a:cs typeface="Times New Roman" pitchFamily="18" charset="0"/>
              </a:rPr>
              <a:t>1. ProQuest</a:t>
            </a:r>
            <a:r>
              <a:rPr lang="zh-CN" altLang="en-US" sz="4000" b="1" dirty="0">
                <a:latin typeface="微软雅黑" panose="020B0503020204020204" pitchFamily="34" charset="-122"/>
                <a:ea typeface="微软雅黑" panose="020B0503020204020204" pitchFamily="34" charset="-122"/>
                <a:cs typeface="Times New Roman" pitchFamily="18" charset="0"/>
              </a:rPr>
              <a:t>平台访问</a:t>
            </a:r>
            <a:r>
              <a:rPr lang="en-US" altLang="ko-KR" sz="4000" b="1" dirty="0">
                <a:solidFill>
                  <a:schemeClr val="bg1"/>
                </a:solidFill>
                <a:latin typeface="微软雅黑" panose="020B0503020204020204" pitchFamily="34" charset="-122"/>
                <a:ea typeface="微软雅黑" panose="020B0503020204020204" pitchFamily="34" charset="-122"/>
                <a:cs typeface="Arial Unicode MS" pitchFamily="34" charset="-120"/>
              </a:rPr>
              <a:t>2.0</a:t>
            </a:r>
            <a:endParaRPr lang="ko-KR" altLang="en-US" sz="4000" b="1" dirty="0">
              <a:solidFill>
                <a:schemeClr val="bg1"/>
              </a:solidFill>
              <a:latin typeface="微软雅黑" panose="020B0503020204020204" pitchFamily="34" charset="-122"/>
              <a:ea typeface="黑体" pitchFamily="49" charset="-122"/>
              <a:cs typeface="+mj-cs"/>
            </a:endParaRPr>
          </a:p>
        </p:txBody>
      </p:sp>
      <p:pic>
        <p:nvPicPr>
          <p:cNvPr id="9" name="Picture 8">
            <a:extLst>
              <a:ext uri="{FF2B5EF4-FFF2-40B4-BE49-F238E27FC236}">
                <a16:creationId xmlns:a16="http://schemas.microsoft.com/office/drawing/2014/main" id="{9BA31A06-77C1-46CF-B86C-DE1388C96B14}"/>
              </a:ext>
            </a:extLst>
          </p:cNvPr>
          <p:cNvPicPr>
            <a:picLocks noChangeAspect="1"/>
          </p:cNvPicPr>
          <p:nvPr/>
        </p:nvPicPr>
        <p:blipFill>
          <a:blip r:embed="rId3"/>
          <a:stretch>
            <a:fillRect/>
          </a:stretch>
        </p:blipFill>
        <p:spPr>
          <a:xfrm>
            <a:off x="0" y="682036"/>
            <a:ext cx="12192000" cy="6175964"/>
          </a:xfrm>
          <a:prstGeom prst="rect">
            <a:avLst/>
          </a:prstGeom>
        </p:spPr>
      </p:pic>
      <p:sp>
        <p:nvSpPr>
          <p:cNvPr id="11" name="Rectangle 10">
            <a:extLst>
              <a:ext uri="{FF2B5EF4-FFF2-40B4-BE49-F238E27FC236}">
                <a16:creationId xmlns:a16="http://schemas.microsoft.com/office/drawing/2014/main" id="{BE684A57-C289-47FF-99DA-59E72FC76D19}"/>
              </a:ext>
            </a:extLst>
          </p:cNvPr>
          <p:cNvSpPr>
            <a:spLocks noChangeArrowheads="1"/>
          </p:cNvSpPr>
          <p:nvPr/>
        </p:nvSpPr>
        <p:spPr bwMode="auto">
          <a:xfrm>
            <a:off x="1026639" y="682036"/>
            <a:ext cx="6504432" cy="461665"/>
          </a:xfrm>
          <a:prstGeom prst="rect">
            <a:avLst/>
          </a:prstGeom>
          <a:solidFill>
            <a:schemeClr val="bg1"/>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zh-CN" altLang="en-US" sz="2400" dirty="0">
                <a:latin typeface="微软雅黑" pitchFamily="34" charset="-122"/>
                <a:ea typeface="微软雅黑" pitchFamily="34" charset="-122"/>
              </a:rPr>
              <a:t>访问站点： </a:t>
            </a:r>
            <a:r>
              <a:rPr lang="en-US" altLang="en-US" sz="2400" dirty="0">
                <a:latin typeface="微软雅黑" pitchFamily="34" charset="-122"/>
                <a:ea typeface="微软雅黑" pitchFamily="34" charset="-122"/>
              </a:rPr>
              <a:t>https://search.proquest.com</a:t>
            </a:r>
            <a:endParaRPr lang="en-US" alt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val="4055589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32509" y="119728"/>
            <a:ext cx="8229600" cy="647700"/>
          </a:xfrm>
          <a:prstGeom prst="rect">
            <a:avLst/>
          </a:prstGeom>
          <a:noFill/>
          <a:ln w="9525">
            <a:noFill/>
            <a:miter lim="800000"/>
            <a:headEnd/>
            <a:tailEnd/>
          </a:ln>
        </p:spPr>
        <p:txBody>
          <a:bodyPr anchor="ctr"/>
          <a:lstStyle/>
          <a:p>
            <a:pPr eaLnBrk="0" hangingPunct="0">
              <a:defRPr/>
            </a:pPr>
            <a:r>
              <a:rPr lang="zh-CN" altLang="en-US" sz="3600" b="1">
                <a:latin typeface="微软雅黑" panose="020B0503020204020204" pitchFamily="34" charset="-122"/>
                <a:ea typeface="微软雅黑" panose="020B0503020204020204" pitchFamily="34" charset="-122"/>
                <a:cs typeface="Times New Roman" pitchFamily="18" charset="0"/>
              </a:rPr>
              <a:t>访</a:t>
            </a:r>
            <a:r>
              <a:rPr lang="zh-CN" altLang="en-US" sz="3600" b="1" dirty="0">
                <a:latin typeface="微软雅黑" panose="020B0503020204020204" pitchFamily="34" charset="-122"/>
                <a:ea typeface="微软雅黑" panose="020B0503020204020204" pitchFamily="34" charset="-122"/>
                <a:cs typeface="Times New Roman" pitchFamily="18" charset="0"/>
              </a:rPr>
              <a:t>问设备、远程访问</a:t>
            </a:r>
            <a:r>
              <a:rPr lang="en-US" altLang="ko-KR" sz="3600" b="1" dirty="0">
                <a:solidFill>
                  <a:schemeClr val="bg1"/>
                </a:solidFill>
                <a:latin typeface="微软雅黑" panose="020B0503020204020204" pitchFamily="34" charset="-122"/>
                <a:ea typeface="微软雅黑" panose="020B0503020204020204" pitchFamily="34" charset="-122"/>
                <a:cs typeface="Arial Unicode MS" pitchFamily="34" charset="-120"/>
              </a:rPr>
              <a:t>2.0</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213" y="1013276"/>
            <a:ext cx="1390650"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213" y="2923206"/>
            <a:ext cx="1390650" cy="162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Rectangle 10"/>
          <p:cNvSpPr>
            <a:spLocks noChangeArrowheads="1"/>
          </p:cNvSpPr>
          <p:nvPr/>
        </p:nvSpPr>
        <p:spPr bwMode="auto">
          <a:xfrm>
            <a:off x="332509" y="5289205"/>
            <a:ext cx="118594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zh-CN" altLang="en-US" sz="2400" dirty="0">
                <a:latin typeface="微软雅黑" pitchFamily="34" charset="-122"/>
                <a:ea typeface="微软雅黑" pitchFamily="34" charset="-122"/>
              </a:rPr>
              <a:t>支持计算机和移动设备访问   </a:t>
            </a:r>
            <a:endParaRPr lang="en-US" altLang="zh-CN" sz="2400" dirty="0">
              <a:latin typeface="微软雅黑" pitchFamily="34" charset="-122"/>
              <a:ea typeface="微软雅黑" pitchFamily="34" charset="-122"/>
            </a:endParaRPr>
          </a:p>
          <a:p>
            <a:pPr eaLnBrk="1" hangingPunct="1">
              <a:spcBef>
                <a:spcPct val="0"/>
              </a:spcBef>
              <a:buFontTx/>
              <a:buNone/>
            </a:pPr>
            <a:r>
              <a:rPr lang="zh-CN" altLang="en-US" sz="2400" dirty="0">
                <a:latin typeface="微软雅黑" pitchFamily="34" charset="-122"/>
                <a:ea typeface="微软雅黑" pitchFamily="34" charset="-122"/>
              </a:rPr>
              <a:t>访问采用</a:t>
            </a:r>
            <a:r>
              <a:rPr lang="en-US" altLang="zh-CN" sz="2400" dirty="0">
                <a:latin typeface="微软雅黑" pitchFamily="34" charset="-122"/>
                <a:ea typeface="微软雅黑" pitchFamily="34" charset="-122"/>
              </a:rPr>
              <a:t>IP</a:t>
            </a:r>
            <a:r>
              <a:rPr lang="zh-CN" altLang="en-US" sz="2400" dirty="0">
                <a:latin typeface="微软雅黑" pitchFamily="34" charset="-122"/>
                <a:ea typeface="微软雅黑" pitchFamily="34" charset="-122"/>
              </a:rPr>
              <a:t>控制，远程访问需要借助</a:t>
            </a:r>
            <a:r>
              <a:rPr lang="en-US" altLang="zh-CN" sz="2400" dirty="0">
                <a:latin typeface="微软雅黑" pitchFamily="34" charset="-122"/>
                <a:ea typeface="微软雅黑" pitchFamily="34" charset="-122"/>
              </a:rPr>
              <a:t>VPN</a:t>
            </a:r>
            <a:r>
              <a:rPr lang="zh-CN" altLang="en-US" sz="2400" dirty="0">
                <a:latin typeface="微软雅黑" pitchFamily="34" charset="-122"/>
                <a:ea typeface="微软雅黑" pitchFamily="34" charset="-122"/>
              </a:rPr>
              <a:t>实现</a:t>
            </a:r>
            <a:endParaRPr lang="en-US" altLang="en-US" sz="2400" dirty="0">
              <a:latin typeface="微软雅黑" pitchFamily="34" charset="-122"/>
              <a:ea typeface="微软雅黑" pitchFamily="34" charset="-122"/>
            </a:endParaRPr>
          </a:p>
          <a:p>
            <a:pPr eaLnBrk="1" hangingPunct="1">
              <a:spcBef>
                <a:spcPct val="0"/>
              </a:spcBef>
              <a:buFontTx/>
              <a:buNone/>
            </a:pPr>
            <a:endParaRPr lang="en-US" altLang="en-US" sz="1800" dirty="0">
              <a:latin typeface="微软雅黑" pitchFamily="34" charset="-122"/>
              <a:ea typeface="微软雅黑" pitchFamily="34" charset="-122"/>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7901" y="927260"/>
            <a:ext cx="3913291" cy="420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899" y="927260"/>
            <a:ext cx="3913291" cy="423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282882" y="2684287"/>
            <a:ext cx="1611312" cy="2100262"/>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defRPr/>
            </a:pPr>
            <a:endParaRPr lang="en-US" altLang="en-US" sz="1400">
              <a:solidFill>
                <a:srgbClr val="FFFFFF"/>
              </a:solidFill>
              <a:latin typeface="Roboto Regular"/>
              <a:ea typeface="Roboto Regular"/>
              <a:cs typeface="Roboto Regular"/>
            </a:endParaRPr>
          </a:p>
        </p:txBody>
      </p:sp>
    </p:spTree>
    <p:extLst>
      <p:ext uri="{BB962C8B-B14F-4D97-AF65-F5344CB8AC3E}">
        <p14:creationId xmlns:p14="http://schemas.microsoft.com/office/powerpoint/2010/main" val="15235235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5863" y="-21431"/>
            <a:ext cx="8229600" cy="647700"/>
          </a:xfrm>
          <a:prstGeom prst="rect">
            <a:avLst/>
          </a:prstGeom>
          <a:noFill/>
          <a:ln w="9525">
            <a:noFill/>
            <a:miter lim="800000"/>
            <a:headEnd/>
            <a:tailEnd/>
          </a:ln>
        </p:spPr>
        <p:txBody>
          <a:bodyPr anchor="ctr"/>
          <a:lstStyle/>
          <a:p>
            <a:pPr eaLnBrk="0" hangingPunct="0">
              <a:defRPr/>
            </a:pPr>
            <a:r>
              <a:rPr lang="zh-CN" altLang="en-US" sz="3600" b="1" dirty="0">
                <a:latin typeface="微软雅黑" panose="020B0503020204020204" pitchFamily="34" charset="-122"/>
                <a:ea typeface="微软雅黑" panose="020B0503020204020204" pitchFamily="34" charset="-122"/>
                <a:cs typeface="Times New Roman" pitchFamily="18" charset="0"/>
              </a:rPr>
              <a:t>使用指南与帮助</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72" y="723901"/>
            <a:ext cx="11612880" cy="159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p:cNvSpPr/>
          <p:nvPr/>
        </p:nvSpPr>
        <p:spPr>
          <a:xfrm>
            <a:off x="11155681" y="1019175"/>
            <a:ext cx="449263" cy="406400"/>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defRPr/>
            </a:pPr>
            <a:endParaRPr lang="en-US" altLang="en-US" sz="1400">
              <a:solidFill>
                <a:srgbClr val="FFFFFF"/>
              </a:solidFill>
              <a:latin typeface="Roboto Regular"/>
              <a:ea typeface="Roboto Regular"/>
              <a:cs typeface="Roboto Regular"/>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752" y="1523207"/>
            <a:ext cx="3149600" cy="3695700"/>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2" y="2322514"/>
            <a:ext cx="8357616" cy="4069142"/>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472" y="3877056"/>
            <a:ext cx="8357616" cy="2514600"/>
          </a:xfrm>
          <a:prstGeom prst="rect">
            <a:avLst/>
          </a:prstGeom>
          <a:noFill/>
          <a:ln w="793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56445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lgn="ctr">
              <a:buNone/>
            </a:pPr>
            <a:r>
              <a:rPr lang="zh-CN" altLang="en-US" sz="6000" dirty="0">
                <a:latin typeface="微软雅黑" panose="020B0503020204020204" pitchFamily="34" charset="-122"/>
                <a:ea typeface="微软雅黑" panose="020B0503020204020204" pitchFamily="34" charset="-122"/>
                <a:cs typeface="Arial Unicode MS" pitchFamily="34" charset="-128"/>
              </a:rPr>
              <a:t>讲座内容</a:t>
            </a:r>
            <a:endParaRPr lang="en-US" altLang="zh-CN" sz="60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solidFill>
                  <a:srgbClr val="FF0000"/>
                </a:solidFill>
                <a:latin typeface="微软雅黑" panose="020B0503020204020204" pitchFamily="34" charset="-122"/>
                <a:ea typeface="微软雅黑" panose="020B0503020204020204" pitchFamily="34" charset="-122"/>
                <a:cs typeface="Arial Unicode MS" pitchFamily="34" charset="-128"/>
              </a:rPr>
              <a:t>资源介绍</a:t>
            </a:r>
            <a:endParaRPr lang="en-US" altLang="zh-CN" sz="4400" dirty="0">
              <a:solidFill>
                <a:srgbClr val="FF0000"/>
              </a:solidFill>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检索功能</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Font typeface="Arial" charset="0"/>
              <a:buAutoNum type="arabicPeriod"/>
            </a:pPr>
            <a:r>
              <a:rPr lang="zh-CN" altLang="en-US" sz="4400" dirty="0">
                <a:latin typeface="微软雅黑" panose="020B0503020204020204" pitchFamily="34" charset="-122"/>
                <a:ea typeface="微软雅黑" panose="020B0503020204020204" pitchFamily="34" charset="-122"/>
                <a:cs typeface="Arial Unicode MS" pitchFamily="34" charset="-128"/>
              </a:rPr>
              <a:t>检索结果</a:t>
            </a:r>
            <a:endParaRPr lang="en-US" altLang="zh-CN" sz="4400" dirty="0">
              <a:latin typeface="微软雅黑" panose="020B0503020204020204" pitchFamily="34" charset="-122"/>
              <a:ea typeface="微软雅黑" panose="020B0503020204020204" pitchFamily="34" charset="-122"/>
              <a:cs typeface="Arial Unicode MS" pitchFamily="34" charset="-128"/>
            </a:endParaRPr>
          </a:p>
          <a:p>
            <a:pPr marL="514350" indent="-514350">
              <a:buNone/>
            </a:pPr>
            <a:endParaRPr lang="en-US" altLang="zh-CN" sz="32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2599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1044F-87E2-4F75-8751-6C3C4BD70872}"/>
              </a:ext>
            </a:extLst>
          </p:cNvPr>
          <p:cNvSpPr/>
          <p:nvPr/>
        </p:nvSpPr>
        <p:spPr>
          <a:xfrm>
            <a:off x="-36240" y="690185"/>
            <a:ext cx="7128345" cy="1323439"/>
          </a:xfrm>
          <a:prstGeom prst="rect">
            <a:avLst/>
          </a:prstGeom>
        </p:spPr>
        <p:txBody>
          <a:bodyPr wrap="square">
            <a:spAutoFit/>
          </a:bodyPr>
          <a:lstStyle/>
          <a:p>
            <a:r>
              <a:rPr lang="zh-CN" altLang="en-US" sz="2000" dirty="0">
                <a:highlight>
                  <a:srgbClr val="FFFF00"/>
                </a:highlight>
                <a:latin typeface="微软雅黑" panose="020B0503020204020204" pitchFamily="34" charset="-122"/>
                <a:ea typeface="微软雅黑" panose="020B0503020204020204" pitchFamily="34" charset="-122"/>
              </a:rPr>
              <a:t>例如节选文章</a:t>
            </a:r>
            <a:r>
              <a:rPr lang="en-US" altLang="zh-CN" sz="2000" dirty="0">
                <a:highlight>
                  <a:srgbClr val="FFFF00"/>
                </a:highlight>
                <a:latin typeface="微软雅黑" panose="020B0503020204020204" pitchFamily="34" charset="-122"/>
                <a:ea typeface="微软雅黑" panose="020B0503020204020204" pitchFamily="34" charset="-122"/>
              </a:rPr>
              <a:t>Individual Competencies for Corporate Social Responsibility: A Literature and Practice Perspective</a:t>
            </a:r>
          </a:p>
          <a:p>
            <a:r>
              <a:rPr lang="en-US" altLang="zh-CN" sz="2000" dirty="0">
                <a:highlight>
                  <a:srgbClr val="FFFF00"/>
                </a:highlight>
                <a:latin typeface="微软雅黑" panose="020B0503020204020204" pitchFamily="34" charset="-122"/>
                <a:ea typeface="微软雅黑" panose="020B0503020204020204" pitchFamily="34" charset="-122"/>
              </a:rPr>
              <a:t>Osagie, E R; </a:t>
            </a:r>
            <a:r>
              <a:rPr lang="en-US" altLang="zh-CN" sz="2000" dirty="0" err="1">
                <a:highlight>
                  <a:srgbClr val="FFFF00"/>
                </a:highlight>
                <a:latin typeface="微软雅黑" panose="020B0503020204020204" pitchFamily="34" charset="-122"/>
                <a:ea typeface="微软雅黑" panose="020B0503020204020204" pitchFamily="34" charset="-122"/>
              </a:rPr>
              <a:t>Wesselink</a:t>
            </a:r>
            <a:r>
              <a:rPr lang="en-US" altLang="zh-CN" sz="2000" dirty="0">
                <a:highlight>
                  <a:srgbClr val="FFFF00"/>
                </a:highlight>
                <a:latin typeface="微软雅黑" panose="020B0503020204020204" pitchFamily="34" charset="-122"/>
                <a:ea typeface="微软雅黑" panose="020B0503020204020204" pitchFamily="34" charset="-122"/>
              </a:rPr>
              <a:t>, R; Blok, V; </a:t>
            </a:r>
            <a:r>
              <a:rPr lang="en-US" altLang="zh-CN" sz="2000" dirty="0" err="1">
                <a:highlight>
                  <a:srgbClr val="FFFF00"/>
                </a:highlight>
                <a:latin typeface="微软雅黑" panose="020B0503020204020204" pitchFamily="34" charset="-122"/>
                <a:ea typeface="微软雅黑" panose="020B0503020204020204" pitchFamily="34" charset="-122"/>
              </a:rPr>
              <a:t>Lans</a:t>
            </a:r>
            <a:r>
              <a:rPr lang="en-US" altLang="zh-CN" sz="2000" dirty="0">
                <a:highlight>
                  <a:srgbClr val="FFFF00"/>
                </a:highlight>
                <a:latin typeface="微软雅黑" panose="020B0503020204020204" pitchFamily="34" charset="-122"/>
                <a:ea typeface="微软雅黑" panose="020B0503020204020204" pitchFamily="34" charset="-122"/>
              </a:rPr>
              <a:t>, T; Mulder, M. </a:t>
            </a:r>
            <a:endParaRPr lang="en-US" sz="2000" dirty="0">
              <a:highlight>
                <a:srgbClr val="FFFF00"/>
              </a:highlight>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90B5AC0E-4A4D-4A1E-B12C-41F91775F6E5}"/>
              </a:ext>
            </a:extLst>
          </p:cNvPr>
          <p:cNvPicPr>
            <a:picLocks noChangeAspect="1"/>
          </p:cNvPicPr>
          <p:nvPr/>
        </p:nvPicPr>
        <p:blipFill>
          <a:blip r:embed="rId3"/>
          <a:stretch>
            <a:fillRect/>
          </a:stretch>
        </p:blipFill>
        <p:spPr>
          <a:xfrm>
            <a:off x="319320" y="2080733"/>
            <a:ext cx="6822143" cy="4285130"/>
          </a:xfrm>
          <a:prstGeom prst="rect">
            <a:avLst/>
          </a:prstGeom>
        </p:spPr>
      </p:pic>
      <p:pic>
        <p:nvPicPr>
          <p:cNvPr id="4" name="Picture 3">
            <a:extLst>
              <a:ext uri="{FF2B5EF4-FFF2-40B4-BE49-F238E27FC236}">
                <a16:creationId xmlns:a16="http://schemas.microsoft.com/office/drawing/2014/main" id="{775BAF42-A943-4195-B6BB-BA49827184DE}"/>
              </a:ext>
            </a:extLst>
          </p:cNvPr>
          <p:cNvPicPr>
            <a:picLocks noChangeAspect="1"/>
          </p:cNvPicPr>
          <p:nvPr/>
        </p:nvPicPr>
        <p:blipFill>
          <a:blip r:embed="rId4"/>
          <a:stretch>
            <a:fillRect/>
          </a:stretch>
        </p:blipFill>
        <p:spPr>
          <a:xfrm>
            <a:off x="7431024" y="10666"/>
            <a:ext cx="4545672" cy="6355197"/>
          </a:xfrm>
          <a:prstGeom prst="rect">
            <a:avLst/>
          </a:prstGeom>
        </p:spPr>
      </p:pic>
      <p:sp>
        <p:nvSpPr>
          <p:cNvPr id="6" name="Rectangle 2">
            <a:extLst>
              <a:ext uri="{FF2B5EF4-FFF2-40B4-BE49-F238E27FC236}">
                <a16:creationId xmlns:a16="http://schemas.microsoft.com/office/drawing/2014/main" id="{79C2EA34-48CF-4D8A-B4E4-CE1792075144}"/>
              </a:ext>
            </a:extLst>
          </p:cNvPr>
          <p:cNvSpPr>
            <a:spLocks noGrp="1" noChangeArrowheads="1"/>
          </p:cNvSpPr>
          <p:nvPr>
            <p:ph type="title"/>
          </p:nvPr>
        </p:nvSpPr>
        <p:spPr>
          <a:xfrm>
            <a:off x="104559" y="10666"/>
            <a:ext cx="8458201" cy="762000"/>
          </a:xfrm>
        </p:spPr>
        <p:txBody>
          <a:bodyPr/>
          <a:lstStyle/>
          <a:p>
            <a:pPr eaLnBrk="1" hangingPunct="1"/>
            <a:r>
              <a:rPr lang="en-US" altLang="zh-CN" sz="4000" b="1" dirty="0">
                <a:solidFill>
                  <a:schemeClr val="tx1"/>
                </a:solidFill>
                <a:latin typeface="微软雅黑" panose="020B0503020204020204" pitchFamily="34" charset="-122"/>
                <a:ea typeface="微软雅黑" panose="020B0503020204020204" pitchFamily="34" charset="-122"/>
              </a:rPr>
              <a:t>2-1.</a:t>
            </a:r>
            <a:r>
              <a:rPr lang="zh-CN" altLang="en-US" sz="4000" b="1" dirty="0">
                <a:solidFill>
                  <a:schemeClr val="tx1"/>
                </a:solidFill>
                <a:latin typeface="微软雅黑" panose="020B0503020204020204" pitchFamily="34" charset="-122"/>
                <a:ea typeface="微软雅黑" panose="020B0503020204020204" pitchFamily="34" charset="-122"/>
              </a:rPr>
              <a:t> 检索策略 </a:t>
            </a:r>
            <a:r>
              <a:rPr lang="en-US" altLang="zh-CN" sz="4000" b="1" dirty="0">
                <a:solidFill>
                  <a:schemeClr val="tx1"/>
                </a:solidFill>
                <a:latin typeface="微软雅黑" panose="020B0503020204020204" pitchFamily="34" charset="-122"/>
                <a:ea typeface="微软雅黑" panose="020B0503020204020204" pitchFamily="34" charset="-122"/>
              </a:rPr>
              <a:t>– </a:t>
            </a:r>
            <a:r>
              <a:rPr lang="zh-CN" altLang="en-US" sz="4000" b="1" dirty="0">
                <a:solidFill>
                  <a:schemeClr val="tx1"/>
                </a:solidFill>
                <a:latin typeface="微软雅黑" panose="020B0503020204020204" pitchFamily="34" charset="-122"/>
                <a:ea typeface="微软雅黑" panose="020B0503020204020204" pitchFamily="34" charset="-122"/>
              </a:rPr>
              <a:t>目的</a:t>
            </a:r>
            <a:endParaRPr lang="en-US" altLang="zh-CN" sz="4000" dirty="0">
              <a:solidFill>
                <a:schemeClr val="tx1"/>
              </a:solidFill>
              <a:latin typeface="微软雅黑" panose="020B0503020204020204" pitchFamily="34" charset="-122"/>
              <a:ea typeface="微软雅黑" panose="020B0503020204020204" pitchFamily="34" charset="-122"/>
            </a:endParaRPr>
          </a:p>
        </p:txBody>
      </p:sp>
      <p:sp>
        <p:nvSpPr>
          <p:cNvPr id="7" name="Rectangle 6">
            <a:extLst>
              <a:ext uri="{FF2B5EF4-FFF2-40B4-BE49-F238E27FC236}">
                <a16:creationId xmlns:a16="http://schemas.microsoft.com/office/drawing/2014/main" id="{A70ED25E-2A98-40C8-8047-B4E75272598D}"/>
              </a:ext>
            </a:extLst>
          </p:cNvPr>
          <p:cNvSpPr/>
          <p:nvPr/>
        </p:nvSpPr>
        <p:spPr>
          <a:xfrm>
            <a:off x="104559" y="5631261"/>
            <a:ext cx="6846748" cy="7130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bg1"/>
                </a:solidFill>
                <a:latin typeface="华文楷体" panose="02010600040101010101" pitchFamily="2" charset="-122"/>
                <a:ea typeface="华文楷体" panose="02010600040101010101" pitchFamily="2" charset="-122"/>
              </a:rPr>
              <a:t>目的：获取全面且准确的信息</a:t>
            </a:r>
            <a:endParaRPr lang="en-US" sz="4000" dirty="0">
              <a:solidFill>
                <a:schemeClr val="bg1"/>
              </a:solidFill>
              <a:latin typeface="华文楷体" panose="02010600040101010101" pitchFamily="2" charset="-122"/>
              <a:ea typeface="华文楷体" panose="02010600040101010101" pitchFamily="2" charset="-122"/>
            </a:endParaRPr>
          </a:p>
        </p:txBody>
      </p:sp>
      <p:sp>
        <p:nvSpPr>
          <p:cNvPr id="8" name="Rounded Rectangle 9">
            <a:extLst>
              <a:ext uri="{FF2B5EF4-FFF2-40B4-BE49-F238E27FC236}">
                <a16:creationId xmlns:a16="http://schemas.microsoft.com/office/drawing/2014/main" id="{6FBEE9B1-8FD9-4285-A6C0-A89E8CB498FB}"/>
              </a:ext>
            </a:extLst>
          </p:cNvPr>
          <p:cNvSpPr/>
          <p:nvPr/>
        </p:nvSpPr>
        <p:spPr>
          <a:xfrm>
            <a:off x="7232904" y="10666"/>
            <a:ext cx="4743792" cy="6355197"/>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ounded Rectangle 9">
            <a:extLst>
              <a:ext uri="{FF2B5EF4-FFF2-40B4-BE49-F238E27FC236}">
                <a16:creationId xmlns:a16="http://schemas.microsoft.com/office/drawing/2014/main" id="{34EA383A-BD61-4868-8852-D9471347E509}"/>
              </a:ext>
            </a:extLst>
          </p:cNvPr>
          <p:cNvSpPr/>
          <p:nvPr/>
        </p:nvSpPr>
        <p:spPr>
          <a:xfrm>
            <a:off x="215304" y="2214950"/>
            <a:ext cx="3307436"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0" name="Rounded Rectangle 9">
            <a:extLst>
              <a:ext uri="{FF2B5EF4-FFF2-40B4-BE49-F238E27FC236}">
                <a16:creationId xmlns:a16="http://schemas.microsoft.com/office/drawing/2014/main" id="{DC8F8899-EC16-4EB0-A405-B762F49A3AC2}"/>
              </a:ext>
            </a:extLst>
          </p:cNvPr>
          <p:cNvSpPr/>
          <p:nvPr/>
        </p:nvSpPr>
        <p:spPr>
          <a:xfrm>
            <a:off x="3522739" y="4365879"/>
            <a:ext cx="3618724"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extLst>
      <p:ext uri="{BB962C8B-B14F-4D97-AF65-F5344CB8AC3E}">
        <p14:creationId xmlns:p14="http://schemas.microsoft.com/office/powerpoint/2010/main" val="62445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内容占位符 3"/>
          <p:cNvSpPr>
            <a:spLocks noGrp="1"/>
          </p:cNvSpPr>
          <p:nvPr>
            <p:ph idx="1"/>
          </p:nvPr>
        </p:nvSpPr>
        <p:spPr>
          <a:xfrm>
            <a:off x="159654" y="-20781"/>
            <a:ext cx="9144000" cy="1247775"/>
          </a:xfrm>
        </p:spPr>
        <p:txBody>
          <a:bodyPr>
            <a:normAutofit/>
          </a:bodyPr>
          <a:lstStyle/>
          <a:p>
            <a:pPr>
              <a:buNone/>
            </a:pPr>
            <a:r>
              <a:rPr lang="zh-CN" altLang="en-US" sz="4000" b="1" dirty="0">
                <a:latin typeface="微软雅黑" pitchFamily="34" charset="-122"/>
                <a:ea typeface="微软雅黑" pitchFamily="34" charset="-122"/>
                <a:cs typeface="Arial" pitchFamily="34" charset="0"/>
              </a:rPr>
              <a:t>检索策略实现的方式：检索三要素</a:t>
            </a:r>
            <a:endParaRPr lang="en-US" altLang="zh-CN" sz="4000" u="sng" dirty="0">
              <a:latin typeface="微软雅黑" pitchFamily="34" charset="-122"/>
              <a:ea typeface="微软雅黑" pitchFamily="34" charset="-122"/>
              <a:cs typeface="Arial" pitchFamily="34" charset="0"/>
            </a:endParaRPr>
          </a:p>
          <a:p>
            <a:pPr eaLnBrk="1" hangingPunct="1"/>
            <a:endParaRPr lang="zh-CN" altLang="en-US" sz="4000" dirty="0">
              <a:latin typeface="华文楷体"/>
              <a:ea typeface="华文楷体"/>
              <a:cs typeface="华文楷体"/>
            </a:endParaRPr>
          </a:p>
        </p:txBody>
      </p:sp>
      <p:sp>
        <p:nvSpPr>
          <p:cNvPr id="8" name="Hexagon 4"/>
          <p:cNvSpPr/>
          <p:nvPr/>
        </p:nvSpPr>
        <p:spPr>
          <a:xfrm>
            <a:off x="2983222" y="1439108"/>
            <a:ext cx="1748432" cy="1513409"/>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0" tIns="20320" rIns="0" bIns="20320" spcCol="1270" anchor="ctr"/>
          <a:lstStyle/>
          <a:p>
            <a:pPr algn="ctr" defTabSz="711200">
              <a:lnSpc>
                <a:spcPct val="90000"/>
              </a:lnSpc>
              <a:spcAft>
                <a:spcPct val="35000"/>
              </a:spcAft>
              <a:defRPr/>
            </a:pPr>
            <a:r>
              <a:rPr lang="zh-CN" altLang="en-US" sz="3200" dirty="0">
                <a:latin typeface="微软雅黑" panose="020B0503020204020204" pitchFamily="34" charset="-122"/>
                <a:ea typeface="微软雅黑" panose="020B0503020204020204" pitchFamily="34" charset="-122"/>
              </a:rPr>
              <a:t>检索词</a:t>
            </a:r>
            <a:endParaRPr lang="en-US" sz="3200" dirty="0">
              <a:latin typeface="微软雅黑" panose="020B0503020204020204" pitchFamily="34" charset="-122"/>
              <a:ea typeface="微软雅黑" panose="020B0503020204020204" pitchFamily="34" charset="-122"/>
            </a:endParaRPr>
          </a:p>
        </p:txBody>
      </p:sp>
      <p:graphicFrame>
        <p:nvGraphicFramePr>
          <p:cNvPr id="4" name="Diagram 3">
            <a:extLst>
              <a:ext uri="{FF2B5EF4-FFF2-40B4-BE49-F238E27FC236}">
                <a16:creationId xmlns:a16="http://schemas.microsoft.com/office/drawing/2014/main" id="{76714020-3133-4760-8B1C-005CAFBCFE55}"/>
              </a:ext>
            </a:extLst>
          </p:cNvPr>
          <p:cNvGraphicFramePr/>
          <p:nvPr>
            <p:extLst>
              <p:ext uri="{D42A27DB-BD31-4B8C-83A1-F6EECF244321}">
                <p14:modId xmlns:p14="http://schemas.microsoft.com/office/powerpoint/2010/main" val="37639306"/>
              </p:ext>
            </p:extLst>
          </p:nvPr>
        </p:nvGraphicFramePr>
        <p:xfrm>
          <a:off x="6641123" y="140678"/>
          <a:ext cx="4026878" cy="665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88CDD712-4FE3-4263-898D-78CD78F813B5}"/>
              </a:ext>
            </a:extLst>
          </p:cNvPr>
          <p:cNvSpPr txBox="1">
            <a:spLocks noChangeArrowheads="1"/>
          </p:cNvSpPr>
          <p:nvPr/>
        </p:nvSpPr>
        <p:spPr bwMode="auto">
          <a:xfrm>
            <a:off x="284281" y="1226994"/>
            <a:ext cx="6902903" cy="578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None/>
            </a:pPr>
            <a:r>
              <a:rPr lang="zh-CN" altLang="en-US" sz="2800" dirty="0">
                <a:latin typeface="微软雅黑" panose="020B0503020204020204" pitchFamily="34" charset="-122"/>
                <a:ea typeface="微软雅黑" panose="020B0503020204020204" pitchFamily="34" charset="-122"/>
                <a:cs typeface="Arial Unicode MS" pitchFamily="34" charset="-128"/>
              </a:rPr>
              <a:t>检索策略构成三要素</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zh-CN" altLang="en-US" sz="2800" dirty="0">
                <a:latin typeface="微软雅黑" panose="020B0503020204020204" pitchFamily="34" charset="-122"/>
                <a:ea typeface="微软雅黑" panose="020B0503020204020204" pitchFamily="34" charset="-122"/>
                <a:cs typeface="Arial Unicode MS" pitchFamily="34" charset="-128"/>
              </a:rPr>
              <a:t>词</a:t>
            </a:r>
            <a:r>
              <a:rPr lang="en-US" altLang="zh-CN" sz="2800" dirty="0">
                <a:latin typeface="微软雅黑" panose="020B0503020204020204" pitchFamily="34" charset="-122"/>
                <a:ea typeface="微软雅黑" panose="020B0503020204020204" pitchFamily="34" charset="-122"/>
                <a:cs typeface="Arial Unicode MS" pitchFamily="34" charset="-128"/>
              </a:rPr>
              <a:t>+</a:t>
            </a:r>
            <a:r>
              <a:rPr lang="zh-CN" altLang="en-US" sz="2800" dirty="0">
                <a:latin typeface="微软雅黑" panose="020B0503020204020204" pitchFamily="34" charset="-122"/>
                <a:ea typeface="微软雅黑" panose="020B0503020204020204" pitchFamily="34" charset="-122"/>
                <a:cs typeface="Arial Unicode MS" pitchFamily="34" charset="-128"/>
              </a:rPr>
              <a:t>算符</a:t>
            </a:r>
            <a:r>
              <a:rPr lang="en-US" altLang="zh-CN" sz="2800" dirty="0">
                <a:latin typeface="微软雅黑" panose="020B0503020204020204" pitchFamily="34" charset="-122"/>
                <a:ea typeface="微软雅黑" panose="020B0503020204020204" pitchFamily="34" charset="-122"/>
                <a:cs typeface="Arial Unicode MS" pitchFamily="34" charset="-128"/>
              </a:rPr>
              <a:t>+</a:t>
            </a:r>
            <a:r>
              <a:rPr lang="zh-CN" altLang="en-US" sz="2800" dirty="0">
                <a:latin typeface="微软雅黑" panose="020B0503020204020204" pitchFamily="34" charset="-122"/>
                <a:ea typeface="微软雅黑" panose="020B0503020204020204" pitchFamily="34" charset="-122"/>
                <a:cs typeface="Arial Unicode MS" pitchFamily="34" charset="-128"/>
              </a:rPr>
              <a:t>字段</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zh-CN" altLang="en-US" sz="2800" dirty="0">
                <a:latin typeface="微软雅黑" panose="020B0503020204020204" pitchFamily="34" charset="-122"/>
                <a:ea typeface="微软雅黑" panose="020B0503020204020204" pitchFamily="34" charset="-122"/>
                <a:cs typeface="Arial Unicode MS" pitchFamily="34" charset="-128"/>
              </a:rPr>
              <a:t>三个要素影响检准和检全</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endParaRPr lang="en-US" altLang="zh-CN" sz="2800" dirty="0">
              <a:latin typeface="微软雅黑" panose="020B0503020204020204" pitchFamily="34" charset="-122"/>
              <a:ea typeface="微软雅黑" panose="020B0503020204020204" pitchFamily="34" charset="-122"/>
              <a:cs typeface="Arial Unicode MS" pitchFamily="34" charset="-128"/>
            </a:endParaRPr>
          </a:p>
          <a:p>
            <a:pPr marL="0" indent="0">
              <a:buNone/>
            </a:pPr>
            <a:r>
              <a:rPr lang="zh-CN" altLang="en-US" sz="2800" dirty="0">
                <a:latin typeface="微软雅黑" panose="020B0503020204020204" pitchFamily="34" charset="-122"/>
                <a:ea typeface="微软雅黑" panose="020B0503020204020204" pitchFamily="34" charset="-122"/>
                <a:cs typeface="Arial Unicode MS" pitchFamily="34" charset="-128"/>
              </a:rPr>
              <a:t>算符、字段可在线获取</a:t>
            </a:r>
            <a:endParaRPr lang="en-US" altLang="zh-CN" sz="2800" dirty="0">
              <a:latin typeface="微软雅黑" panose="020B0503020204020204" pitchFamily="34" charset="-122"/>
              <a:ea typeface="微软雅黑" panose="020B0503020204020204" pitchFamily="34" charset="-122"/>
              <a:cs typeface="Arial Unicode MS" pitchFamily="34" charset="-128"/>
            </a:endParaRPr>
          </a:p>
          <a:p>
            <a:r>
              <a:rPr lang="en-US" altLang="zh-CN" sz="2800" dirty="0">
                <a:latin typeface="微软雅黑" panose="020B0503020204020204" pitchFamily="34" charset="-122"/>
                <a:ea typeface="微软雅黑" panose="020B0503020204020204" pitchFamily="34" charset="-122"/>
                <a:cs typeface="Arial Unicode MS" pitchFamily="34" charset="-128"/>
              </a:rPr>
              <a:t>ProQuest</a:t>
            </a:r>
            <a:r>
              <a:rPr lang="zh-CN" altLang="en-US" sz="2800" dirty="0">
                <a:latin typeface="微软雅黑" panose="020B0503020204020204" pitchFamily="34" charset="-122"/>
                <a:ea typeface="微软雅黑" panose="020B0503020204020204" pitchFamily="34" charset="-122"/>
                <a:cs typeface="Arial Unicode MS" pitchFamily="34" charset="-128"/>
              </a:rPr>
              <a:t>平台上有众多数据库，各数据库的检索字段有可能不同</a:t>
            </a:r>
            <a:endParaRPr lang="en-US" altLang="zh-CN" sz="2800" dirty="0">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3300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2.2 </a:t>
            </a:r>
            <a:r>
              <a:rPr lang="zh-CN" altLang="en-US" dirty="0">
                <a:solidFill>
                  <a:schemeClr val="tx1"/>
                </a:solidFill>
                <a:latin typeface="微软雅黑" panose="020B0503020204020204" pitchFamily="34" charset="-122"/>
                <a:ea typeface="微软雅黑" panose="020B0503020204020204" pitchFamily="34" charset="-122"/>
              </a:rPr>
              <a:t>基</a:t>
            </a:r>
            <a:r>
              <a:rPr lang="zh-CN" altLang="en-US" b="1" dirty="0">
                <a:solidFill>
                  <a:schemeClr val="tx1"/>
                </a:solidFill>
                <a:latin typeface="微软雅黑" panose="020B0503020204020204" pitchFamily="34" charset="-122"/>
                <a:ea typeface="微软雅黑" panose="020B0503020204020204" pitchFamily="34" charset="-122"/>
              </a:rPr>
              <a:t>本检索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全面获取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3" name="Rectangle 10">
            <a:extLst>
              <a:ext uri="{FF2B5EF4-FFF2-40B4-BE49-F238E27FC236}">
                <a16:creationId xmlns:a16="http://schemas.microsoft.com/office/drawing/2014/main" id="{8EBA0521-DA4E-422C-A02E-F6FEFDE81967}"/>
              </a:ext>
            </a:extLst>
          </p:cNvPr>
          <p:cNvSpPr>
            <a:spLocks noChangeArrowheads="1"/>
          </p:cNvSpPr>
          <p:nvPr/>
        </p:nvSpPr>
        <p:spPr bwMode="auto">
          <a:xfrm>
            <a:off x="67333" y="941551"/>
            <a:ext cx="118594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None/>
            </a:pPr>
            <a:r>
              <a:rPr lang="zh-CN" altLang="en-US" sz="2400" dirty="0">
                <a:latin typeface="微软雅黑" pitchFamily="34" charset="-122"/>
                <a:ea typeface="微软雅黑" pitchFamily="34" charset="-122"/>
              </a:rPr>
              <a:t>从一个课题认识检索：</a:t>
            </a:r>
            <a:r>
              <a:rPr lang="en-US" sz="2400" dirty="0">
                <a:latin typeface="微软雅黑" panose="020B0503020204020204" pitchFamily="34" charset="-122"/>
                <a:ea typeface="微软雅黑" panose="020B0503020204020204" pitchFamily="34" charset="-122"/>
                <a:cs typeface="Times New Roman" panose="02020603050405020304" pitchFamily="18" charset="0"/>
              </a:rPr>
              <a:t>Durability Research of Concrete Bridge</a:t>
            </a:r>
          </a:p>
          <a:p>
            <a:pPr eaLnBrk="1" hangingPunct="1">
              <a:spcBef>
                <a:spcPct val="0"/>
              </a:spcBef>
              <a:buNone/>
            </a:pP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ct val="0"/>
              </a:spcBef>
              <a:buNone/>
            </a:pP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常见检索方法： </a:t>
            </a:r>
            <a:r>
              <a:rPr lang="en-US" sz="2400" dirty="0">
                <a:latin typeface="微软雅黑" panose="020B0503020204020204" pitchFamily="34" charset="-122"/>
                <a:ea typeface="微软雅黑" panose="020B0503020204020204" pitchFamily="34" charset="-122"/>
                <a:cs typeface="Times New Roman" panose="02020603050405020304" pitchFamily="18" charset="0"/>
              </a:rPr>
              <a:t>Durability Research of Concrete Bridge</a:t>
            </a:r>
          </a:p>
          <a:p>
            <a:pPr eaLnBrk="1" hangingPunct="1">
              <a:spcBef>
                <a:spcPct val="0"/>
              </a:spcBef>
              <a:buFontTx/>
              <a:buNone/>
            </a:pPr>
            <a:r>
              <a:rPr lang="zh-CN" altLang="en-US" sz="2400" dirty="0">
                <a:latin typeface="微软雅黑" pitchFamily="34" charset="-122"/>
                <a:ea typeface="微软雅黑" pitchFamily="34" charset="-122"/>
              </a:rPr>
              <a:t> </a:t>
            </a:r>
            <a:endParaRPr lang="en-US" altLang="en-US" sz="1800" dirty="0">
              <a:latin typeface="微软雅黑" pitchFamily="34" charset="-122"/>
              <a:ea typeface="微软雅黑" pitchFamily="34" charset="-122"/>
            </a:endParaRPr>
          </a:p>
        </p:txBody>
      </p:sp>
      <p:pic>
        <p:nvPicPr>
          <p:cNvPr id="3" name="Picture 2">
            <a:extLst>
              <a:ext uri="{FF2B5EF4-FFF2-40B4-BE49-F238E27FC236}">
                <a16:creationId xmlns:a16="http://schemas.microsoft.com/office/drawing/2014/main" id="{B63450ED-F33B-46FE-B2B8-5EC7E980489B}"/>
              </a:ext>
            </a:extLst>
          </p:cNvPr>
          <p:cNvPicPr>
            <a:picLocks noChangeAspect="1"/>
          </p:cNvPicPr>
          <p:nvPr/>
        </p:nvPicPr>
        <p:blipFill>
          <a:blip r:embed="rId3"/>
          <a:stretch>
            <a:fillRect/>
          </a:stretch>
        </p:blipFill>
        <p:spPr>
          <a:xfrm>
            <a:off x="0" y="2511211"/>
            <a:ext cx="12192000" cy="3668890"/>
          </a:xfrm>
          <a:prstGeom prst="rect">
            <a:avLst/>
          </a:prstGeom>
        </p:spPr>
      </p:pic>
      <p:sp>
        <p:nvSpPr>
          <p:cNvPr id="7" name="Rectangle 6">
            <a:extLst>
              <a:ext uri="{FF2B5EF4-FFF2-40B4-BE49-F238E27FC236}">
                <a16:creationId xmlns:a16="http://schemas.microsoft.com/office/drawing/2014/main" id="{3ACFE504-65EC-4CD5-A3CD-1890867CF15E}"/>
              </a:ext>
            </a:extLst>
          </p:cNvPr>
          <p:cNvSpPr/>
          <p:nvPr/>
        </p:nvSpPr>
        <p:spPr>
          <a:xfrm>
            <a:off x="356616" y="4766129"/>
            <a:ext cx="6464808" cy="461986"/>
          </a:xfrm>
          <a:prstGeom prst="rect">
            <a:avLst/>
          </a:prstGeom>
          <a:solidFill>
            <a:schemeClr val="bg1"/>
          </a:solidFill>
        </p:spPr>
        <p:txBody>
          <a:bodyPr wrap="square">
            <a:spAutoFit/>
          </a:bodyPr>
          <a:lstStyle/>
          <a:p>
            <a:pPr>
              <a:lnSpc>
                <a:spcPct val="107000"/>
              </a:lnSpc>
              <a:spcAft>
                <a:spcPts val="800"/>
              </a:spcAft>
            </a:pPr>
            <a:r>
              <a:rPr lang="en-US" sz="2400" dirty="0">
                <a:latin typeface="微软雅黑" panose="020B0503020204020204" pitchFamily="34" charset="-122"/>
                <a:ea typeface="微软雅黑" panose="020B0503020204020204" pitchFamily="34" charset="-122"/>
                <a:cs typeface="Times New Roman" panose="02020603050405020304" pitchFamily="18" charset="0"/>
              </a:rPr>
              <a:t>Durability Research of Concrete Bridge</a:t>
            </a:r>
          </a:p>
        </p:txBody>
      </p:sp>
    </p:spTree>
    <p:extLst>
      <p:ext uri="{BB962C8B-B14F-4D97-AF65-F5344CB8AC3E}">
        <p14:creationId xmlns:p14="http://schemas.microsoft.com/office/powerpoint/2010/main" val="49222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arn(inVertical)">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7A7B9-F226-4EE3-B957-F7E0ED9B3D55}"/>
              </a:ext>
            </a:extLst>
          </p:cNvPr>
          <p:cNvPicPr>
            <a:picLocks noChangeAspect="1"/>
          </p:cNvPicPr>
          <p:nvPr/>
        </p:nvPicPr>
        <p:blipFill>
          <a:blip r:embed="rId3"/>
          <a:stretch>
            <a:fillRect/>
          </a:stretch>
        </p:blipFill>
        <p:spPr>
          <a:xfrm>
            <a:off x="0" y="263865"/>
            <a:ext cx="12192000" cy="6013109"/>
          </a:xfrm>
          <a:prstGeom prst="rect">
            <a:avLst/>
          </a:prstGeom>
        </p:spPr>
      </p:pic>
      <p:sp>
        <p:nvSpPr>
          <p:cNvPr id="10" name="Rectangle 9">
            <a:extLst>
              <a:ext uri="{FF2B5EF4-FFF2-40B4-BE49-F238E27FC236}">
                <a16:creationId xmlns:a16="http://schemas.microsoft.com/office/drawing/2014/main" id="{BEBDA719-E592-4AFD-ABAC-F61756990A26}"/>
              </a:ext>
            </a:extLst>
          </p:cNvPr>
          <p:cNvSpPr>
            <a:spLocks noChangeArrowheads="1"/>
          </p:cNvSpPr>
          <p:nvPr/>
        </p:nvSpPr>
        <p:spPr bwMode="auto">
          <a:xfrm>
            <a:off x="36676" y="1930854"/>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1" name="Rectangle 10">
            <a:extLst>
              <a:ext uri="{FF2B5EF4-FFF2-40B4-BE49-F238E27FC236}">
                <a16:creationId xmlns:a16="http://schemas.microsoft.com/office/drawing/2014/main" id="{5AA8AE1B-E8D4-4E7C-BD93-5FA64F0976D8}"/>
              </a:ext>
            </a:extLst>
          </p:cNvPr>
          <p:cNvSpPr/>
          <p:nvPr/>
        </p:nvSpPr>
        <p:spPr>
          <a:xfrm>
            <a:off x="2289950" y="1930854"/>
            <a:ext cx="3850778" cy="522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highlight>
                  <a:srgbClr val="E16C81"/>
                </a:highlight>
                <a:latin typeface="微软雅黑" panose="020B0503020204020204" pitchFamily="34" charset="-122"/>
                <a:ea typeface="微软雅黑" panose="020B0503020204020204" pitchFamily="34" charset="-122"/>
              </a:rPr>
              <a:t>准确性？</a:t>
            </a:r>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全面性？</a:t>
            </a:r>
            <a:endParaRPr lang="en-US" sz="3200" dirty="0">
              <a:solidFill>
                <a:schemeClr val="bg1"/>
              </a:solidFill>
              <a:highlight>
                <a:srgbClr val="800080"/>
              </a:highlight>
              <a:latin typeface="微软雅黑" panose="020B0503020204020204" pitchFamily="34" charset="-122"/>
              <a:ea typeface="微软雅黑" panose="020B0503020204020204" pitchFamily="34" charset="-122"/>
            </a:endParaRPr>
          </a:p>
        </p:txBody>
      </p:sp>
      <p:sp>
        <p:nvSpPr>
          <p:cNvPr id="12" name="Rectangle 11">
            <a:extLst>
              <a:ext uri="{FF2B5EF4-FFF2-40B4-BE49-F238E27FC236}">
                <a16:creationId xmlns:a16="http://schemas.microsoft.com/office/drawing/2014/main" id="{6E8D92C4-564E-4303-9AF5-37F22514B6B0}"/>
              </a:ext>
            </a:extLst>
          </p:cNvPr>
          <p:cNvSpPr/>
          <p:nvPr/>
        </p:nvSpPr>
        <p:spPr>
          <a:xfrm>
            <a:off x="8671560" y="1633498"/>
            <a:ext cx="3520440" cy="1488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词的拓展：检索结果、综述</a:t>
            </a:r>
            <a:r>
              <a:rPr lang="en-US" altLang="zh-CN" sz="3200" dirty="0">
                <a:solidFill>
                  <a:schemeClr val="bg1"/>
                </a:solidFill>
                <a:highlight>
                  <a:srgbClr val="800080"/>
                </a:highlight>
                <a:latin typeface="微软雅黑" panose="020B0503020204020204" pitchFamily="34" charset="-122"/>
                <a:ea typeface="微软雅黑" panose="020B0503020204020204" pitchFamily="34" charset="-122"/>
              </a:rPr>
              <a:t>/</a:t>
            </a:r>
            <a:r>
              <a:rPr lang="zh-CN" altLang="en-US" sz="3200" dirty="0">
                <a:solidFill>
                  <a:schemeClr val="bg1"/>
                </a:solidFill>
                <a:highlight>
                  <a:srgbClr val="800080"/>
                </a:highlight>
                <a:latin typeface="微软雅黑" panose="020B0503020204020204" pitchFamily="34" charset="-122"/>
                <a:ea typeface="微软雅黑" panose="020B0503020204020204" pitchFamily="34" charset="-122"/>
              </a:rPr>
              <a:t>系统性分析文献等</a:t>
            </a:r>
            <a:endParaRPr lang="en-US" sz="3200" dirty="0">
              <a:solidFill>
                <a:schemeClr val="bg1"/>
              </a:solidFill>
              <a:highlight>
                <a:srgbClr val="800080"/>
              </a:highlight>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2497ADDA-76E5-4553-8E49-3D379F05D180}"/>
              </a:ext>
            </a:extLst>
          </p:cNvPr>
          <p:cNvSpPr/>
          <p:nvPr/>
        </p:nvSpPr>
        <p:spPr>
          <a:xfrm>
            <a:off x="3891064" y="1172914"/>
            <a:ext cx="3630080" cy="530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chemeClr val="bg1"/>
                </a:solidFill>
                <a:highlight>
                  <a:srgbClr val="E16C81"/>
                </a:highlight>
                <a:latin typeface="微软雅黑" panose="020B0503020204020204" pitchFamily="34" charset="-122"/>
                <a:ea typeface="微软雅黑" panose="020B0503020204020204" pitchFamily="34" charset="-122"/>
              </a:rPr>
              <a:t>5</a:t>
            </a:r>
            <a:r>
              <a:rPr lang="zh-CN" altLang="en-US" sz="3200" dirty="0">
                <a:solidFill>
                  <a:schemeClr val="bg1"/>
                </a:solidFill>
                <a:highlight>
                  <a:srgbClr val="E16C81"/>
                </a:highlight>
                <a:latin typeface="微软雅黑" panose="020B0503020204020204" pitchFamily="34" charset="-122"/>
                <a:ea typeface="微软雅黑" panose="020B0503020204020204" pitchFamily="34" charset="-122"/>
              </a:rPr>
              <a:t>个单词的逻辑与</a:t>
            </a:r>
            <a:endParaRPr lang="en-US" sz="3200" dirty="0">
              <a:solidFill>
                <a:schemeClr val="bg1"/>
              </a:solidFill>
              <a:highlight>
                <a:srgbClr val="E16C81"/>
              </a:highlight>
              <a:latin typeface="微软雅黑" panose="020B0503020204020204" pitchFamily="34" charset="-122"/>
              <a:ea typeface="微软雅黑" panose="020B0503020204020204" pitchFamily="34" charset="-122"/>
            </a:endParaRPr>
          </a:p>
        </p:txBody>
      </p:sp>
      <p:cxnSp>
        <p:nvCxnSpPr>
          <p:cNvPr id="14" name="Connector: Curved 13">
            <a:extLst>
              <a:ext uri="{FF2B5EF4-FFF2-40B4-BE49-F238E27FC236}">
                <a16:creationId xmlns:a16="http://schemas.microsoft.com/office/drawing/2014/main" id="{C03CF81B-6EE6-43C8-84BE-7033D7406C98}"/>
              </a:ext>
            </a:extLst>
          </p:cNvPr>
          <p:cNvCxnSpPr>
            <a:cxnSpLocks/>
          </p:cNvCxnSpPr>
          <p:nvPr/>
        </p:nvCxnSpPr>
        <p:spPr>
          <a:xfrm>
            <a:off x="5845861" y="2192111"/>
            <a:ext cx="2825699" cy="129235"/>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D3C244E-4385-442D-9384-7E1DAD61C7F8}"/>
              </a:ext>
            </a:extLst>
          </p:cNvPr>
          <p:cNvSpPr>
            <a:spLocks noChangeArrowheads="1"/>
          </p:cNvSpPr>
          <p:nvPr/>
        </p:nvSpPr>
        <p:spPr bwMode="auto">
          <a:xfrm>
            <a:off x="5144525" y="2907579"/>
            <a:ext cx="3147219" cy="428090"/>
          </a:xfrm>
          <a:prstGeom prst="rect">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highlight>
                <a:srgbClr val="800080"/>
              </a:highlight>
              <a:latin typeface="Roboto Regular"/>
              <a:cs typeface="Roboto Regular"/>
            </a:endParaRPr>
          </a:p>
        </p:txBody>
      </p:sp>
    </p:spTree>
    <p:extLst>
      <p:ext uri="{BB962C8B-B14F-4D97-AF65-F5344CB8AC3E}">
        <p14:creationId xmlns:p14="http://schemas.microsoft.com/office/powerpoint/2010/main" val="19177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par>
                          <p:cTn id="23" fill="hold">
                            <p:stCondLst>
                              <p:cond delay="500"/>
                            </p:stCondLst>
                            <p:childTnLst>
                              <p:par>
                                <p:cTn id="24" presetID="2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B058F-2329-4240-AB43-9BF6F9D4D06E}"/>
              </a:ext>
            </a:extLst>
          </p:cNvPr>
          <p:cNvPicPr>
            <a:picLocks noChangeAspect="1"/>
          </p:cNvPicPr>
          <p:nvPr/>
        </p:nvPicPr>
        <p:blipFill>
          <a:blip r:embed="rId3"/>
          <a:stretch>
            <a:fillRect/>
          </a:stretch>
        </p:blipFill>
        <p:spPr>
          <a:xfrm>
            <a:off x="106763" y="0"/>
            <a:ext cx="7270581" cy="1953087"/>
          </a:xfrm>
          <a:prstGeom prst="rect">
            <a:avLst/>
          </a:prstGeom>
        </p:spPr>
      </p:pic>
      <p:pic>
        <p:nvPicPr>
          <p:cNvPr id="4" name="Picture 3">
            <a:extLst>
              <a:ext uri="{FF2B5EF4-FFF2-40B4-BE49-F238E27FC236}">
                <a16:creationId xmlns:a16="http://schemas.microsoft.com/office/drawing/2014/main" id="{125EA5EA-8DBA-4E8E-8713-A6BAE795406B}"/>
              </a:ext>
            </a:extLst>
          </p:cNvPr>
          <p:cNvPicPr>
            <a:picLocks noChangeAspect="1"/>
          </p:cNvPicPr>
          <p:nvPr/>
        </p:nvPicPr>
        <p:blipFill>
          <a:blip r:embed="rId4"/>
          <a:stretch>
            <a:fillRect/>
          </a:stretch>
        </p:blipFill>
        <p:spPr>
          <a:xfrm>
            <a:off x="1" y="1953087"/>
            <a:ext cx="6196614" cy="4456591"/>
          </a:xfrm>
          <a:prstGeom prst="rect">
            <a:avLst/>
          </a:prstGeom>
        </p:spPr>
      </p:pic>
      <p:pic>
        <p:nvPicPr>
          <p:cNvPr id="5" name="Picture 4">
            <a:extLst>
              <a:ext uri="{FF2B5EF4-FFF2-40B4-BE49-F238E27FC236}">
                <a16:creationId xmlns:a16="http://schemas.microsoft.com/office/drawing/2014/main" id="{1C3594FE-2E0D-41DE-ACBE-AD3720A4F387}"/>
              </a:ext>
            </a:extLst>
          </p:cNvPr>
          <p:cNvPicPr>
            <a:picLocks noChangeAspect="1"/>
          </p:cNvPicPr>
          <p:nvPr/>
        </p:nvPicPr>
        <p:blipFill>
          <a:blip r:embed="rId5"/>
          <a:stretch>
            <a:fillRect/>
          </a:stretch>
        </p:blipFill>
        <p:spPr>
          <a:xfrm>
            <a:off x="6196615" y="1953086"/>
            <a:ext cx="5995385" cy="4456592"/>
          </a:xfrm>
          <a:prstGeom prst="rect">
            <a:avLst/>
          </a:prstGeom>
        </p:spPr>
      </p:pic>
      <p:cxnSp>
        <p:nvCxnSpPr>
          <p:cNvPr id="7" name="Straight Connector 6">
            <a:extLst>
              <a:ext uri="{FF2B5EF4-FFF2-40B4-BE49-F238E27FC236}">
                <a16:creationId xmlns:a16="http://schemas.microsoft.com/office/drawing/2014/main" id="{59841E51-CA67-407F-8259-774D60238799}"/>
              </a:ext>
            </a:extLst>
          </p:cNvPr>
          <p:cNvCxnSpPr>
            <a:cxnSpLocks/>
          </p:cNvCxnSpPr>
          <p:nvPr/>
        </p:nvCxnSpPr>
        <p:spPr>
          <a:xfrm>
            <a:off x="914400" y="4181382"/>
            <a:ext cx="73711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E2D9C7-96CC-4D2F-A7DF-02FADA7E3418}"/>
              </a:ext>
            </a:extLst>
          </p:cNvPr>
          <p:cNvCxnSpPr>
            <a:cxnSpLocks/>
          </p:cNvCxnSpPr>
          <p:nvPr/>
        </p:nvCxnSpPr>
        <p:spPr>
          <a:xfrm>
            <a:off x="4506686" y="5397472"/>
            <a:ext cx="71223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6EC61B-1558-47DE-A44A-A16799571D0D}"/>
              </a:ext>
            </a:extLst>
          </p:cNvPr>
          <p:cNvCxnSpPr>
            <a:cxnSpLocks/>
          </p:cNvCxnSpPr>
          <p:nvPr/>
        </p:nvCxnSpPr>
        <p:spPr>
          <a:xfrm>
            <a:off x="7688424" y="3982329"/>
            <a:ext cx="450357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710689-05D7-4D6F-800F-B8C95D048CAC}"/>
              </a:ext>
            </a:extLst>
          </p:cNvPr>
          <p:cNvCxnSpPr>
            <a:cxnSpLocks/>
            <a:endCxn id="5" idx="3"/>
          </p:cNvCxnSpPr>
          <p:nvPr/>
        </p:nvCxnSpPr>
        <p:spPr>
          <a:xfrm>
            <a:off x="6273281" y="4154658"/>
            <a:ext cx="5918719" cy="2672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D55F4F-0403-4E3B-875E-B89B504857BA}"/>
              </a:ext>
            </a:extLst>
          </p:cNvPr>
          <p:cNvCxnSpPr>
            <a:cxnSpLocks/>
          </p:cNvCxnSpPr>
          <p:nvPr/>
        </p:nvCxnSpPr>
        <p:spPr>
          <a:xfrm>
            <a:off x="6234948" y="4320420"/>
            <a:ext cx="100560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2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zh-CN" altLang="en-US" dirty="0">
                <a:solidFill>
                  <a:schemeClr val="tx1"/>
                </a:solidFill>
                <a:latin typeface="微软雅黑" panose="020B0503020204020204" pitchFamily="34" charset="-122"/>
                <a:ea typeface="微软雅黑" panose="020B0503020204020204" pitchFamily="34" charset="-122"/>
              </a:rPr>
              <a:t>基</a:t>
            </a:r>
            <a:r>
              <a:rPr lang="zh-CN" altLang="en-US" b="1" dirty="0">
                <a:solidFill>
                  <a:schemeClr val="tx1"/>
                </a:solidFill>
                <a:latin typeface="微软雅黑" panose="020B0503020204020204" pitchFamily="34" charset="-122"/>
                <a:ea typeface="微软雅黑" panose="020B0503020204020204" pitchFamily="34" charset="-122"/>
              </a:rPr>
              <a:t>本检索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全面获取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3" name="Rectangle 10">
            <a:extLst>
              <a:ext uri="{FF2B5EF4-FFF2-40B4-BE49-F238E27FC236}">
                <a16:creationId xmlns:a16="http://schemas.microsoft.com/office/drawing/2014/main" id="{8EBA0521-DA4E-422C-A02E-F6FEFDE81967}"/>
              </a:ext>
            </a:extLst>
          </p:cNvPr>
          <p:cNvSpPr>
            <a:spLocks noChangeArrowheads="1"/>
          </p:cNvSpPr>
          <p:nvPr/>
        </p:nvSpPr>
        <p:spPr bwMode="auto">
          <a:xfrm>
            <a:off x="67333" y="677899"/>
            <a:ext cx="11859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None/>
            </a:pPr>
            <a:r>
              <a:rPr lang="zh-CN" altLang="en-US" sz="2800" dirty="0">
                <a:latin typeface="微软雅黑" pitchFamily="34" charset="-122"/>
                <a:ea typeface="微软雅黑" pitchFamily="34" charset="-122"/>
              </a:rPr>
              <a:t>从一个课题认识检索：</a:t>
            </a:r>
            <a:r>
              <a:rPr lang="en-US" sz="2800" dirty="0">
                <a:latin typeface="微软雅黑" panose="020B0503020204020204" pitchFamily="34" charset="-122"/>
                <a:ea typeface="微软雅黑" panose="020B0503020204020204" pitchFamily="34" charset="-122"/>
                <a:cs typeface="Times New Roman" panose="02020603050405020304" pitchFamily="18" charset="0"/>
              </a:rPr>
              <a:t>Durability Research of Concrete Bridge</a:t>
            </a:r>
            <a:endParaRPr lang="en-US" altLang="en-US" sz="2800" dirty="0">
              <a:latin typeface="微软雅黑" pitchFamily="34" charset="-122"/>
              <a:ea typeface="微软雅黑" pitchFamily="34" charset="-122"/>
            </a:endParaRPr>
          </a:p>
        </p:txBody>
      </p:sp>
      <p:pic>
        <p:nvPicPr>
          <p:cNvPr id="3" name="Picture 2">
            <a:extLst>
              <a:ext uri="{FF2B5EF4-FFF2-40B4-BE49-F238E27FC236}">
                <a16:creationId xmlns:a16="http://schemas.microsoft.com/office/drawing/2014/main" id="{B63450ED-F33B-46FE-B2B8-5EC7E980489B}"/>
              </a:ext>
            </a:extLst>
          </p:cNvPr>
          <p:cNvPicPr>
            <a:picLocks noChangeAspect="1"/>
          </p:cNvPicPr>
          <p:nvPr/>
        </p:nvPicPr>
        <p:blipFill>
          <a:blip r:embed="rId3"/>
          <a:stretch>
            <a:fillRect/>
          </a:stretch>
        </p:blipFill>
        <p:spPr>
          <a:xfrm>
            <a:off x="0" y="2686318"/>
            <a:ext cx="12192000" cy="3660836"/>
          </a:xfrm>
          <a:prstGeom prst="rect">
            <a:avLst/>
          </a:prstGeom>
        </p:spPr>
      </p:pic>
      <p:sp>
        <p:nvSpPr>
          <p:cNvPr id="7" name="Rectangle 6">
            <a:extLst>
              <a:ext uri="{FF2B5EF4-FFF2-40B4-BE49-F238E27FC236}">
                <a16:creationId xmlns:a16="http://schemas.microsoft.com/office/drawing/2014/main" id="{3ACFE504-65EC-4CD5-A3CD-1890867CF15E}"/>
              </a:ext>
            </a:extLst>
          </p:cNvPr>
          <p:cNvSpPr/>
          <p:nvPr/>
        </p:nvSpPr>
        <p:spPr>
          <a:xfrm>
            <a:off x="256454" y="4906088"/>
            <a:ext cx="10644176" cy="461986"/>
          </a:xfrm>
          <a:prstGeom prst="rect">
            <a:avLst/>
          </a:prstGeom>
          <a:solidFill>
            <a:schemeClr val="bg1"/>
          </a:solidFill>
        </p:spPr>
        <p:txBody>
          <a:bodyPr wrap="square">
            <a:spAutoFit/>
          </a:bodyPr>
          <a:lstStyle/>
          <a:p>
            <a:pPr>
              <a:lnSpc>
                <a:spcPct val="107000"/>
              </a:lnSpc>
              <a:spcAft>
                <a:spcPts val="800"/>
              </a:spcAft>
            </a:pPr>
            <a:r>
              <a:rPr lang="en-US" sz="2400" dirty="0">
                <a:latin typeface="微软雅黑" panose="020B0503020204020204" pitchFamily="34" charset="-122"/>
                <a:ea typeface="微软雅黑" panose="020B0503020204020204" pitchFamily="34" charset="-122"/>
                <a:cs typeface="Times New Roman" panose="02020603050405020304" pitchFamily="18" charset="0"/>
              </a:rPr>
              <a:t>(Concrete* pre/2 Bridge*) and (</a:t>
            </a:r>
            <a:r>
              <a:rPr lang="en-US" sz="2400" dirty="0" err="1">
                <a:latin typeface="微软雅黑" panose="020B0503020204020204" pitchFamily="34" charset="-122"/>
                <a:ea typeface="微软雅黑" panose="020B0503020204020204" pitchFamily="34" charset="-122"/>
                <a:cs typeface="Times New Roman" panose="02020603050405020304" pitchFamily="18" charset="0"/>
              </a:rPr>
              <a:t>Durab</a:t>
            </a:r>
            <a:r>
              <a:rPr lang="en-US" sz="2400" dirty="0">
                <a:latin typeface="微软雅黑" panose="020B0503020204020204" pitchFamily="34" charset="-122"/>
                <a:ea typeface="微软雅黑" panose="020B0503020204020204" pitchFamily="34" charset="-122"/>
                <a:cs typeface="Times New Roman" panose="02020603050405020304" pitchFamily="18" charset="0"/>
              </a:rPr>
              <a:t>* or corrosion or overload*)</a:t>
            </a:r>
          </a:p>
        </p:txBody>
      </p:sp>
      <p:sp>
        <p:nvSpPr>
          <p:cNvPr id="6" name="Rectangle 10">
            <a:extLst>
              <a:ext uri="{FF2B5EF4-FFF2-40B4-BE49-F238E27FC236}">
                <a16:creationId xmlns:a16="http://schemas.microsoft.com/office/drawing/2014/main" id="{9DF4D419-601B-42F9-BDC8-F02E42854F10}"/>
              </a:ext>
            </a:extLst>
          </p:cNvPr>
          <p:cNvSpPr>
            <a:spLocks noChangeArrowheads="1"/>
          </p:cNvSpPr>
          <p:nvPr/>
        </p:nvSpPr>
        <p:spPr bwMode="auto">
          <a:xfrm>
            <a:off x="67333" y="1120676"/>
            <a:ext cx="120939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None/>
            </a:pPr>
            <a:r>
              <a:rPr lang="zh-CN" altLang="en-US" sz="2800" b="1" dirty="0">
                <a:latin typeface="微软雅黑" panose="020B0503020204020204" pitchFamily="34" charset="-122"/>
                <a:ea typeface="微软雅黑" panose="020B0503020204020204" pitchFamily="34" charset="-122"/>
                <a:cs typeface="Times New Roman" panose="02020603050405020304" pitchFamily="18" charset="0"/>
              </a:rPr>
              <a:t>课题解析，修改策略</a:t>
            </a:r>
            <a:r>
              <a:rPr lang="zh-CN" altLang="en-US" sz="280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800" dirty="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ct val="0"/>
              </a:spcBef>
              <a:buNone/>
            </a:pPr>
            <a:r>
              <a:rPr lang="en-US" sz="2800" dirty="0">
                <a:latin typeface="微软雅黑" panose="020B0503020204020204" pitchFamily="34" charset="-122"/>
                <a:ea typeface="微软雅黑" panose="020B0503020204020204" pitchFamily="34" charset="-122"/>
                <a:cs typeface="Times New Roman" panose="02020603050405020304" pitchFamily="18" charset="0"/>
              </a:rPr>
              <a:t>            (Concrete* pre/2 Bridge*)</a:t>
            </a:r>
          </a:p>
          <a:p>
            <a:pPr eaLnBrk="1" hangingPunct="1">
              <a:spcBef>
                <a:spcPct val="0"/>
              </a:spcBef>
              <a:buNone/>
            </a:pPr>
            <a:r>
              <a:rPr lang="en-US" sz="2800" dirty="0">
                <a:latin typeface="微软雅黑" panose="020B0503020204020204" pitchFamily="34" charset="-122"/>
                <a:ea typeface="微软雅黑" panose="020B0503020204020204" pitchFamily="34" charset="-122"/>
                <a:cs typeface="Times New Roman" panose="02020603050405020304" pitchFamily="18" charset="0"/>
              </a:rPr>
              <a:t>And     (</a:t>
            </a:r>
            <a:r>
              <a:rPr lang="en-US" sz="2800" dirty="0" err="1">
                <a:latin typeface="微软雅黑" panose="020B0503020204020204" pitchFamily="34" charset="-122"/>
                <a:ea typeface="微软雅黑" panose="020B0503020204020204" pitchFamily="34" charset="-122"/>
                <a:cs typeface="Times New Roman" panose="02020603050405020304" pitchFamily="18" charset="0"/>
              </a:rPr>
              <a:t>Durab</a:t>
            </a:r>
            <a:r>
              <a:rPr lang="en-US" sz="2800" dirty="0">
                <a:latin typeface="微软雅黑" panose="020B0503020204020204" pitchFamily="34" charset="-122"/>
                <a:ea typeface="微软雅黑" panose="020B0503020204020204" pitchFamily="34" charset="-122"/>
                <a:cs typeface="Times New Roman" panose="02020603050405020304" pitchFamily="18" charset="0"/>
              </a:rPr>
              <a:t>* or corrosion or overload*) </a:t>
            </a:r>
            <a:endParaRPr lang="en-US" alt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29076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68E2E-AC1A-469F-9355-F89094BA3FC6}"/>
              </a:ext>
            </a:extLst>
          </p:cNvPr>
          <p:cNvPicPr>
            <a:picLocks noChangeAspect="1"/>
          </p:cNvPicPr>
          <p:nvPr/>
        </p:nvPicPr>
        <p:blipFill>
          <a:blip r:embed="rId3"/>
          <a:stretch>
            <a:fillRect/>
          </a:stretch>
        </p:blipFill>
        <p:spPr>
          <a:xfrm>
            <a:off x="0" y="355514"/>
            <a:ext cx="12192000" cy="5849343"/>
          </a:xfrm>
          <a:prstGeom prst="rect">
            <a:avLst/>
          </a:prstGeom>
        </p:spPr>
      </p:pic>
      <p:sp>
        <p:nvSpPr>
          <p:cNvPr id="8" name="Rectangle 7">
            <a:extLst>
              <a:ext uri="{FF2B5EF4-FFF2-40B4-BE49-F238E27FC236}">
                <a16:creationId xmlns:a16="http://schemas.microsoft.com/office/drawing/2014/main" id="{D7D9F026-5F9C-41AD-B061-D10C82EB43CF}"/>
              </a:ext>
            </a:extLst>
          </p:cNvPr>
          <p:cNvSpPr>
            <a:spLocks noChangeArrowheads="1"/>
          </p:cNvSpPr>
          <p:nvPr/>
        </p:nvSpPr>
        <p:spPr bwMode="auto">
          <a:xfrm>
            <a:off x="0" y="1955424"/>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9" name="Rectangle 8">
            <a:extLst>
              <a:ext uri="{FF2B5EF4-FFF2-40B4-BE49-F238E27FC236}">
                <a16:creationId xmlns:a16="http://schemas.microsoft.com/office/drawing/2014/main" id="{63D2C6FC-2635-45C1-BDD6-4F0B28282B2C}"/>
              </a:ext>
            </a:extLst>
          </p:cNvPr>
          <p:cNvSpPr/>
          <p:nvPr/>
        </p:nvSpPr>
        <p:spPr>
          <a:xfrm>
            <a:off x="2476868" y="1934287"/>
            <a:ext cx="5398401"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全面和准确！如何提升准确</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011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2.3 </a:t>
            </a:r>
            <a:r>
              <a:rPr lang="zh-CN" altLang="en-US" dirty="0">
                <a:solidFill>
                  <a:schemeClr val="tx1"/>
                </a:solidFill>
                <a:latin typeface="微软雅黑" panose="020B0503020204020204" pitchFamily="34" charset="-122"/>
                <a:ea typeface="微软雅黑" panose="020B0503020204020204" pitchFamily="34" charset="-122"/>
              </a:rPr>
              <a:t>高级</a:t>
            </a:r>
            <a:r>
              <a:rPr lang="zh-CN" altLang="en-US" b="1" dirty="0">
                <a:solidFill>
                  <a:schemeClr val="tx1"/>
                </a:solidFill>
                <a:latin typeface="微软雅黑" panose="020B0503020204020204" pitchFamily="34" charset="-122"/>
                <a:ea typeface="微软雅黑" panose="020B0503020204020204" pitchFamily="34" charset="-122"/>
              </a:rPr>
              <a:t>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准确</a:t>
            </a:r>
            <a:r>
              <a:rPr lang="zh-CN" altLang="en-US" b="1" dirty="0">
                <a:solidFill>
                  <a:schemeClr val="tx1"/>
                </a:solidFill>
                <a:latin typeface="微软雅黑" panose="020B0503020204020204" pitchFamily="34" charset="-122"/>
                <a:ea typeface="微软雅黑" panose="020B0503020204020204" pitchFamily="34" charset="-122"/>
              </a:rPr>
              <a:t>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pic>
        <p:nvPicPr>
          <p:cNvPr id="2" name="Picture 1">
            <a:extLst>
              <a:ext uri="{FF2B5EF4-FFF2-40B4-BE49-F238E27FC236}">
                <a16:creationId xmlns:a16="http://schemas.microsoft.com/office/drawing/2014/main" id="{242A0BB4-8D84-44DD-A516-08504D3776A0}"/>
              </a:ext>
            </a:extLst>
          </p:cNvPr>
          <p:cNvPicPr>
            <a:picLocks noChangeAspect="1"/>
          </p:cNvPicPr>
          <p:nvPr/>
        </p:nvPicPr>
        <p:blipFill>
          <a:blip r:embed="rId3"/>
          <a:stretch>
            <a:fillRect/>
          </a:stretch>
        </p:blipFill>
        <p:spPr>
          <a:xfrm>
            <a:off x="0" y="606406"/>
            <a:ext cx="12192000" cy="5822386"/>
          </a:xfrm>
          <a:prstGeom prst="rect">
            <a:avLst/>
          </a:prstGeom>
        </p:spPr>
      </p:pic>
      <p:sp>
        <p:nvSpPr>
          <p:cNvPr id="9" name="Rounded Rectangle 9">
            <a:extLst>
              <a:ext uri="{FF2B5EF4-FFF2-40B4-BE49-F238E27FC236}">
                <a16:creationId xmlns:a16="http://schemas.microsoft.com/office/drawing/2014/main" id="{F24F4DCB-9103-4551-8F73-BD40F2E07E92}"/>
              </a:ext>
            </a:extLst>
          </p:cNvPr>
          <p:cNvSpPr/>
          <p:nvPr/>
        </p:nvSpPr>
        <p:spPr>
          <a:xfrm>
            <a:off x="7853521" y="1864312"/>
            <a:ext cx="3471888" cy="2446432"/>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0" name="Rectangle 9">
            <a:extLst>
              <a:ext uri="{FF2B5EF4-FFF2-40B4-BE49-F238E27FC236}">
                <a16:creationId xmlns:a16="http://schemas.microsoft.com/office/drawing/2014/main" id="{0754BE1D-B832-479D-A8E0-941CF7AE94D3}"/>
              </a:ext>
            </a:extLst>
          </p:cNvPr>
          <p:cNvSpPr/>
          <p:nvPr/>
        </p:nvSpPr>
        <p:spPr>
          <a:xfrm>
            <a:off x="3928111" y="4344896"/>
            <a:ext cx="7850819" cy="13533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bg1"/>
                </a:solidFill>
                <a:latin typeface="微软雅黑" panose="020B0503020204020204" pitchFamily="34" charset="-122"/>
                <a:ea typeface="微软雅黑" panose="020B0503020204020204" pitchFamily="34" charset="-122"/>
              </a:rPr>
              <a:t>定义字段</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通常综述</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系统性分析对应标题、文摘；注：主题是控词，可查词库</a:t>
            </a:r>
            <a:r>
              <a:rPr lang="en-US" altLang="zh-CN" sz="2800" dirty="0">
                <a:solidFill>
                  <a:schemeClr val="bg1"/>
                </a:solidFill>
                <a:latin typeface="微软雅黑" panose="020B0503020204020204" pitchFamily="34" charset="-122"/>
                <a:ea typeface="微软雅黑" panose="020B0503020204020204" pitchFamily="34" charset="-122"/>
              </a:rPr>
              <a:t>ProQuest</a:t>
            </a:r>
            <a:r>
              <a:rPr lang="zh-CN" altLang="en-US" sz="2800" dirty="0">
                <a:solidFill>
                  <a:schemeClr val="bg1"/>
                </a:solidFill>
                <a:latin typeface="微软雅黑" panose="020B0503020204020204" pitchFamily="34" charset="-122"/>
                <a:ea typeface="微软雅黑" panose="020B0503020204020204" pitchFamily="34" charset="-122"/>
              </a:rPr>
              <a:t>主题</a:t>
            </a:r>
            <a:endParaRPr lang="en-US" sz="2800" dirty="0">
              <a:solidFill>
                <a:schemeClr val="bg1"/>
              </a:solidFill>
              <a:latin typeface="微软雅黑" panose="020B0503020204020204" pitchFamily="34" charset="-122"/>
              <a:ea typeface="微软雅黑" panose="020B0503020204020204" pitchFamily="34" charset="-122"/>
            </a:endParaRPr>
          </a:p>
        </p:txBody>
      </p:sp>
      <p:cxnSp>
        <p:nvCxnSpPr>
          <p:cNvPr id="11" name="Connector: Curved 10">
            <a:extLst>
              <a:ext uri="{FF2B5EF4-FFF2-40B4-BE49-F238E27FC236}">
                <a16:creationId xmlns:a16="http://schemas.microsoft.com/office/drawing/2014/main" id="{8416AD10-FF7E-4537-B751-8890553FFE8E}"/>
              </a:ext>
            </a:extLst>
          </p:cNvPr>
          <p:cNvCxnSpPr>
            <a:cxnSpLocks/>
          </p:cNvCxnSpPr>
          <p:nvPr/>
        </p:nvCxnSpPr>
        <p:spPr>
          <a:xfrm>
            <a:off x="3694922" y="1951393"/>
            <a:ext cx="4712231" cy="1874158"/>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30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1AD03-9F24-4098-AA48-A385C052688E}"/>
              </a:ext>
            </a:extLst>
          </p:cNvPr>
          <p:cNvPicPr>
            <a:picLocks noChangeAspect="1"/>
          </p:cNvPicPr>
          <p:nvPr/>
        </p:nvPicPr>
        <p:blipFill>
          <a:blip r:embed="rId3"/>
          <a:stretch>
            <a:fillRect/>
          </a:stretch>
        </p:blipFill>
        <p:spPr>
          <a:xfrm>
            <a:off x="0" y="178111"/>
            <a:ext cx="12192000" cy="6185367"/>
          </a:xfrm>
          <a:prstGeom prst="rect">
            <a:avLst/>
          </a:prstGeom>
        </p:spPr>
      </p:pic>
      <p:sp>
        <p:nvSpPr>
          <p:cNvPr id="11" name="Rectangle 10">
            <a:extLst>
              <a:ext uri="{FF2B5EF4-FFF2-40B4-BE49-F238E27FC236}">
                <a16:creationId xmlns:a16="http://schemas.microsoft.com/office/drawing/2014/main" id="{21A8A97D-F3A5-49F7-9EE2-462F67F8CDD4}"/>
              </a:ext>
            </a:extLst>
          </p:cNvPr>
          <p:cNvSpPr>
            <a:spLocks noChangeArrowheads="1"/>
          </p:cNvSpPr>
          <p:nvPr/>
        </p:nvSpPr>
        <p:spPr bwMode="auto">
          <a:xfrm>
            <a:off x="0" y="2319378"/>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3" name="Rectangle 12">
            <a:extLst>
              <a:ext uri="{FF2B5EF4-FFF2-40B4-BE49-F238E27FC236}">
                <a16:creationId xmlns:a16="http://schemas.microsoft.com/office/drawing/2014/main" id="{84124215-5EC5-490F-ABA0-E0A15A543EBF}"/>
              </a:ext>
            </a:extLst>
          </p:cNvPr>
          <p:cNvSpPr/>
          <p:nvPr/>
        </p:nvSpPr>
        <p:spPr>
          <a:xfrm>
            <a:off x="2476869" y="2298241"/>
            <a:ext cx="3013231"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继续提升准确</a:t>
            </a:r>
            <a:endParaRPr lang="en-US" sz="3200" dirty="0">
              <a:solidFill>
                <a:schemeClr val="bg1"/>
              </a:solidFill>
              <a:latin typeface="微软雅黑" panose="020B0503020204020204" pitchFamily="34" charset="-122"/>
              <a:ea typeface="微软雅黑" panose="020B0503020204020204" pitchFamily="34" charset="-122"/>
            </a:endParaRPr>
          </a:p>
        </p:txBody>
      </p:sp>
      <p:sp>
        <p:nvSpPr>
          <p:cNvPr id="14" name="Arrow: Down 13">
            <a:extLst>
              <a:ext uri="{FF2B5EF4-FFF2-40B4-BE49-F238E27FC236}">
                <a16:creationId xmlns:a16="http://schemas.microsoft.com/office/drawing/2014/main" id="{213B71A0-0DA1-4143-8DA3-D96531FC177E}"/>
              </a:ext>
            </a:extLst>
          </p:cNvPr>
          <p:cNvSpPr/>
          <p:nvPr/>
        </p:nvSpPr>
        <p:spPr>
          <a:xfrm>
            <a:off x="713913" y="3265655"/>
            <a:ext cx="603682" cy="727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04F730-5550-4D74-9A0F-D118F286AC78}"/>
              </a:ext>
            </a:extLst>
          </p:cNvPr>
          <p:cNvSpPr/>
          <p:nvPr/>
        </p:nvSpPr>
        <p:spPr>
          <a:xfrm>
            <a:off x="158527" y="4134630"/>
            <a:ext cx="1837678" cy="18554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限制条件</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文献类型</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出版时间</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dirty="0">
                <a:solidFill>
                  <a:schemeClr val="bg1"/>
                </a:solidFill>
                <a:latin typeface="微软雅黑" panose="020B0503020204020204" pitchFamily="34" charset="-122"/>
                <a:ea typeface="微软雅黑" panose="020B0503020204020204" pitchFamily="34" charset="-122"/>
              </a:rPr>
              <a:t>目标期刊</a:t>
            </a:r>
            <a:endParaRPr lang="en-US" altLang="zh-CN" sz="2800" dirty="0">
              <a:solidFill>
                <a:schemeClr val="bg1"/>
              </a:solidFill>
              <a:latin typeface="微软雅黑" panose="020B0503020204020204" pitchFamily="34" charset="-122"/>
              <a:ea typeface="微软雅黑" panose="020B0503020204020204" pitchFamily="34" charset="-122"/>
            </a:endParaRPr>
          </a:p>
          <a:p>
            <a:pPr algn="ctr"/>
            <a:endParaRPr lang="en-US" sz="3200" dirty="0">
              <a:solidFill>
                <a:schemeClr val="bg1"/>
              </a:solidFill>
              <a:latin typeface="微软雅黑" panose="020B0503020204020204" pitchFamily="34" charset="-122"/>
              <a:ea typeface="微软雅黑" panose="020B0503020204020204" pitchFamily="34" charset="-122"/>
            </a:endParaRPr>
          </a:p>
        </p:txBody>
      </p:sp>
      <p:pic>
        <p:nvPicPr>
          <p:cNvPr id="4" name="Picture 3">
            <a:extLst>
              <a:ext uri="{FF2B5EF4-FFF2-40B4-BE49-F238E27FC236}">
                <a16:creationId xmlns:a16="http://schemas.microsoft.com/office/drawing/2014/main" id="{4B6B7038-9D99-4A5B-97C4-E04AB63B365A}"/>
              </a:ext>
            </a:extLst>
          </p:cNvPr>
          <p:cNvPicPr>
            <a:picLocks noChangeAspect="1"/>
          </p:cNvPicPr>
          <p:nvPr/>
        </p:nvPicPr>
        <p:blipFill>
          <a:blip r:embed="rId4"/>
          <a:stretch>
            <a:fillRect/>
          </a:stretch>
        </p:blipFill>
        <p:spPr>
          <a:xfrm>
            <a:off x="2648944" y="3178406"/>
            <a:ext cx="2943225" cy="3038475"/>
          </a:xfrm>
          <a:prstGeom prst="rect">
            <a:avLst/>
          </a:prstGeom>
          <a:noFill/>
          <a:ln w="69850">
            <a:solidFill>
              <a:schemeClr val="bg2">
                <a:lumMod val="25000"/>
              </a:schemeClr>
            </a:solidFill>
          </a:ln>
        </p:spPr>
      </p:pic>
      <p:pic>
        <p:nvPicPr>
          <p:cNvPr id="8" name="Picture 7">
            <a:extLst>
              <a:ext uri="{FF2B5EF4-FFF2-40B4-BE49-F238E27FC236}">
                <a16:creationId xmlns:a16="http://schemas.microsoft.com/office/drawing/2014/main" id="{466D1CE4-6BC2-44E2-8732-7AE88569C441}"/>
              </a:ext>
            </a:extLst>
          </p:cNvPr>
          <p:cNvPicPr>
            <a:picLocks noChangeAspect="1"/>
          </p:cNvPicPr>
          <p:nvPr/>
        </p:nvPicPr>
        <p:blipFill>
          <a:blip r:embed="rId5"/>
          <a:stretch>
            <a:fillRect/>
          </a:stretch>
        </p:blipFill>
        <p:spPr>
          <a:xfrm>
            <a:off x="5566299" y="2465975"/>
            <a:ext cx="3150047" cy="3750906"/>
          </a:xfrm>
          <a:prstGeom prst="rect">
            <a:avLst/>
          </a:prstGeom>
          <a:noFill/>
          <a:ln w="69850">
            <a:solidFill>
              <a:schemeClr val="bg2">
                <a:lumMod val="25000"/>
              </a:schemeClr>
            </a:solidFill>
          </a:ln>
        </p:spPr>
      </p:pic>
      <p:pic>
        <p:nvPicPr>
          <p:cNvPr id="9" name="Picture 8">
            <a:extLst>
              <a:ext uri="{FF2B5EF4-FFF2-40B4-BE49-F238E27FC236}">
                <a16:creationId xmlns:a16="http://schemas.microsoft.com/office/drawing/2014/main" id="{DB73F787-BB2E-4F05-9653-A9A5DD3B0728}"/>
              </a:ext>
            </a:extLst>
          </p:cNvPr>
          <p:cNvPicPr>
            <a:picLocks noChangeAspect="1"/>
          </p:cNvPicPr>
          <p:nvPr/>
        </p:nvPicPr>
        <p:blipFill>
          <a:blip r:embed="rId6"/>
          <a:stretch>
            <a:fillRect/>
          </a:stretch>
        </p:blipFill>
        <p:spPr>
          <a:xfrm>
            <a:off x="8181963" y="1483567"/>
            <a:ext cx="3851509" cy="4733314"/>
          </a:xfrm>
          <a:prstGeom prst="rect">
            <a:avLst/>
          </a:prstGeom>
          <a:noFill/>
          <a:ln w="69850">
            <a:solidFill>
              <a:schemeClr val="bg2">
                <a:lumMod val="25000"/>
              </a:schemeClr>
            </a:solidFill>
          </a:ln>
        </p:spPr>
      </p:pic>
    </p:spTree>
    <p:extLst>
      <p:ext uri="{BB962C8B-B14F-4D97-AF65-F5344CB8AC3E}">
        <p14:creationId xmlns:p14="http://schemas.microsoft.com/office/powerpoint/2010/main" val="291700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6454" y="-6637"/>
            <a:ext cx="8458201" cy="762000"/>
          </a:xfrm>
        </p:spPr>
        <p:txBody>
          <a:bodyPr/>
          <a:lstStyle/>
          <a:p>
            <a:pPr eaLnBrk="1" hangingPunct="1"/>
            <a:r>
              <a:rPr lang="en-US" altLang="zh-CN" dirty="0">
                <a:solidFill>
                  <a:schemeClr val="tx1"/>
                </a:solidFill>
                <a:latin typeface="微软雅黑" panose="020B0503020204020204" pitchFamily="34" charset="-122"/>
                <a:ea typeface="微软雅黑" panose="020B0503020204020204" pitchFamily="34" charset="-122"/>
              </a:rPr>
              <a:t>2.4 </a:t>
            </a:r>
            <a:r>
              <a:rPr lang="zh-CN" altLang="en-US" dirty="0">
                <a:solidFill>
                  <a:schemeClr val="tx1"/>
                </a:solidFill>
                <a:latin typeface="微软雅黑" panose="020B0503020204020204" pitchFamily="34" charset="-122"/>
                <a:ea typeface="微软雅黑" panose="020B0503020204020204" pitchFamily="34" charset="-122"/>
              </a:rPr>
              <a:t>命令行</a:t>
            </a:r>
            <a:r>
              <a:rPr lang="zh-CN" altLang="en-US" b="1" dirty="0">
                <a:solidFill>
                  <a:schemeClr val="tx1"/>
                </a:solidFill>
                <a:latin typeface="微软雅黑" panose="020B0503020204020204" pitchFamily="34" charset="-122"/>
                <a:ea typeface="微软雅黑" panose="020B0503020204020204" pitchFamily="34" charset="-122"/>
              </a:rPr>
              <a:t>检索 </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 按需获取</a:t>
            </a:r>
            <a:endParaRPr lang="en-US" altLang="zh-CN" sz="800" dirty="0">
              <a:solidFill>
                <a:schemeClr val="tx1"/>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B7A5CB4E-DA96-472B-8AE5-0DE0B0E66887}"/>
              </a:ext>
            </a:extLst>
          </p:cNvPr>
          <p:cNvPicPr>
            <a:picLocks noChangeAspect="1"/>
          </p:cNvPicPr>
          <p:nvPr/>
        </p:nvPicPr>
        <p:blipFill>
          <a:blip r:embed="rId3"/>
          <a:stretch>
            <a:fillRect/>
          </a:stretch>
        </p:blipFill>
        <p:spPr>
          <a:xfrm>
            <a:off x="28999" y="671804"/>
            <a:ext cx="12134002" cy="5655844"/>
          </a:xfrm>
          <a:prstGeom prst="rect">
            <a:avLst/>
          </a:prstGeom>
        </p:spPr>
      </p:pic>
      <p:sp>
        <p:nvSpPr>
          <p:cNvPr id="6" name="Rectangle 5">
            <a:extLst>
              <a:ext uri="{FF2B5EF4-FFF2-40B4-BE49-F238E27FC236}">
                <a16:creationId xmlns:a16="http://schemas.microsoft.com/office/drawing/2014/main" id="{0380B883-E050-404B-954B-119EB90CE67B}"/>
              </a:ext>
            </a:extLst>
          </p:cNvPr>
          <p:cNvSpPr/>
          <p:nvPr/>
        </p:nvSpPr>
        <p:spPr>
          <a:xfrm>
            <a:off x="1393794" y="2782656"/>
            <a:ext cx="9135123" cy="1639103"/>
          </a:xfrm>
          <a:prstGeom prst="rect">
            <a:avLst/>
          </a:prstGeom>
        </p:spPr>
        <p:txBody>
          <a:bodyPr wrap="square">
            <a:spAutoFit/>
          </a:bodyPr>
          <a:lstStyle/>
          <a:p>
            <a:pPr>
              <a:lnSpc>
                <a:spcPct val="107000"/>
              </a:lnSpc>
              <a:spcAft>
                <a:spcPts val="800"/>
              </a:spcAft>
            </a:pPr>
            <a:r>
              <a:rPr lang="en-US" sz="3200" dirty="0">
                <a:latin typeface="微软雅黑" panose="020B0503020204020204" pitchFamily="34" charset="-122"/>
                <a:ea typeface="微软雅黑" panose="020B0503020204020204" pitchFamily="34" charset="-122"/>
                <a:cs typeface="Times New Roman" panose="02020603050405020304" pitchFamily="18" charset="0"/>
              </a:rPr>
              <a:t>(Concrete* pre/2 Bridge*) and (</a:t>
            </a:r>
            <a:r>
              <a:rPr lang="en-US" sz="3200" dirty="0" err="1">
                <a:latin typeface="微软雅黑" panose="020B0503020204020204" pitchFamily="34" charset="-122"/>
                <a:ea typeface="微软雅黑" panose="020B0503020204020204" pitchFamily="34" charset="-122"/>
                <a:cs typeface="Times New Roman" panose="02020603050405020304" pitchFamily="18" charset="0"/>
              </a:rPr>
              <a:t>Durab</a:t>
            </a:r>
            <a:r>
              <a:rPr lang="en-US" sz="3200" dirty="0">
                <a:latin typeface="微软雅黑" panose="020B0503020204020204" pitchFamily="34" charset="-122"/>
                <a:ea typeface="微软雅黑" panose="020B0503020204020204" pitchFamily="34" charset="-122"/>
                <a:cs typeface="Times New Roman" panose="02020603050405020304" pitchFamily="18" charset="0"/>
              </a:rPr>
              <a:t>* or corrosion or overload*) and </a:t>
            </a:r>
            <a:r>
              <a:rPr lang="en-US" sz="3200" dirty="0">
                <a:solidFill>
                  <a:srgbClr val="E16C81"/>
                </a:solidFill>
                <a:latin typeface="微软雅黑" panose="020B0503020204020204" pitchFamily="34" charset="-122"/>
                <a:ea typeface="微软雅黑" panose="020B0503020204020204" pitchFamily="34" charset="-122"/>
                <a:cs typeface="Times New Roman" panose="02020603050405020304" pitchFamily="18" charset="0"/>
              </a:rPr>
              <a:t>ft(risk near/3 assess*)</a:t>
            </a:r>
          </a:p>
        </p:txBody>
      </p:sp>
    </p:spTree>
    <p:extLst>
      <p:ext uri="{BB962C8B-B14F-4D97-AF65-F5344CB8AC3E}">
        <p14:creationId xmlns:p14="http://schemas.microsoft.com/office/powerpoint/2010/main" val="182824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3770" y="-1"/>
            <a:ext cx="8819310" cy="886691"/>
          </a:xfrm>
          <a:prstGeom prst="rect">
            <a:avLst/>
          </a:prstGeom>
          <a:noFill/>
          <a:ln>
            <a:miter lim="800000"/>
            <a:headEnd/>
            <a:tailEnd/>
          </a:ln>
        </p:spPr>
        <p:txBody>
          <a:bodyPr/>
          <a:lstStyle/>
          <a:p>
            <a:pPr eaLnBrk="0" hangingPunct="0">
              <a:defRPr/>
            </a:pPr>
            <a:r>
              <a:rPr lang="zh-CN" altLang="en-US" sz="3600" b="1" kern="0" dirty="0">
                <a:latin typeface="微软雅黑" panose="020B0503020204020204" pitchFamily="34" charset="-122"/>
                <a:ea typeface="微软雅黑" panose="020B0503020204020204" pitchFamily="34" charset="-122"/>
                <a:cs typeface="+mj-cs"/>
              </a:rPr>
              <a:t>知识发现的路径？及更多</a:t>
            </a:r>
            <a:r>
              <a:rPr lang="en-US" altLang="zh-CN" sz="3600" b="1" kern="0" dirty="0">
                <a:latin typeface="微软雅黑" panose="020B0503020204020204" pitchFamily="34" charset="-122"/>
                <a:ea typeface="微软雅黑" panose="020B0503020204020204" pitchFamily="34" charset="-122"/>
                <a:cs typeface="+mj-cs"/>
              </a:rPr>
              <a:t>……</a:t>
            </a:r>
            <a:endParaRPr lang="zh-CN" altLang="en-US" sz="3600" b="1" kern="0" dirty="0">
              <a:latin typeface="微软雅黑" panose="020B0503020204020204" pitchFamily="34" charset="-122"/>
              <a:ea typeface="微软雅黑" panose="020B0503020204020204" pitchFamily="34" charset="-122"/>
              <a:cs typeface="+mj-cs"/>
            </a:endParaRPr>
          </a:p>
        </p:txBody>
      </p:sp>
      <p:pic>
        <p:nvPicPr>
          <p:cNvPr id="3" name="Picture 2">
            <a:extLst>
              <a:ext uri="{FF2B5EF4-FFF2-40B4-BE49-F238E27FC236}">
                <a16:creationId xmlns:a16="http://schemas.microsoft.com/office/drawing/2014/main" id="{FBCA0507-E4DE-4391-80A1-5A3CC967A526}"/>
              </a:ext>
            </a:extLst>
          </p:cNvPr>
          <p:cNvPicPr>
            <a:picLocks noChangeAspect="1"/>
          </p:cNvPicPr>
          <p:nvPr/>
        </p:nvPicPr>
        <p:blipFill>
          <a:blip r:embed="rId2"/>
          <a:stretch>
            <a:fillRect/>
          </a:stretch>
        </p:blipFill>
        <p:spPr>
          <a:xfrm>
            <a:off x="971550" y="959435"/>
            <a:ext cx="2757071" cy="932152"/>
          </a:xfrm>
          <a:prstGeom prst="rect">
            <a:avLst/>
          </a:prstGeom>
        </p:spPr>
      </p:pic>
      <p:pic>
        <p:nvPicPr>
          <p:cNvPr id="6" name="Picture 5">
            <a:extLst>
              <a:ext uri="{FF2B5EF4-FFF2-40B4-BE49-F238E27FC236}">
                <a16:creationId xmlns:a16="http://schemas.microsoft.com/office/drawing/2014/main" id="{A4A0BADB-8FAF-439B-8F46-0636FE26B558}"/>
              </a:ext>
            </a:extLst>
          </p:cNvPr>
          <p:cNvPicPr>
            <a:picLocks noChangeAspect="1"/>
          </p:cNvPicPr>
          <p:nvPr/>
        </p:nvPicPr>
        <p:blipFill>
          <a:blip r:embed="rId3"/>
          <a:stretch>
            <a:fillRect/>
          </a:stretch>
        </p:blipFill>
        <p:spPr>
          <a:xfrm>
            <a:off x="173770" y="2432481"/>
            <a:ext cx="3198080" cy="639616"/>
          </a:xfrm>
          <a:prstGeom prst="rect">
            <a:avLst/>
          </a:prstGeom>
        </p:spPr>
      </p:pic>
      <p:pic>
        <p:nvPicPr>
          <p:cNvPr id="7" name="Picture 6">
            <a:extLst>
              <a:ext uri="{FF2B5EF4-FFF2-40B4-BE49-F238E27FC236}">
                <a16:creationId xmlns:a16="http://schemas.microsoft.com/office/drawing/2014/main" id="{CDA8257B-6759-4B8C-AA6E-BE22674BBFB0}"/>
              </a:ext>
            </a:extLst>
          </p:cNvPr>
          <p:cNvPicPr>
            <a:picLocks noChangeAspect="1"/>
          </p:cNvPicPr>
          <p:nvPr/>
        </p:nvPicPr>
        <p:blipFill>
          <a:blip r:embed="rId4"/>
          <a:stretch>
            <a:fillRect/>
          </a:stretch>
        </p:blipFill>
        <p:spPr>
          <a:xfrm>
            <a:off x="1499771" y="5043485"/>
            <a:ext cx="2228850" cy="933450"/>
          </a:xfrm>
          <a:prstGeom prst="rect">
            <a:avLst/>
          </a:prstGeom>
        </p:spPr>
      </p:pic>
      <p:pic>
        <p:nvPicPr>
          <p:cNvPr id="8" name="Picture 7">
            <a:extLst>
              <a:ext uri="{FF2B5EF4-FFF2-40B4-BE49-F238E27FC236}">
                <a16:creationId xmlns:a16="http://schemas.microsoft.com/office/drawing/2014/main" id="{2B8E119B-73FB-4EC0-B149-EAFB78FBE64A}"/>
              </a:ext>
            </a:extLst>
          </p:cNvPr>
          <p:cNvPicPr>
            <a:picLocks noChangeAspect="1"/>
          </p:cNvPicPr>
          <p:nvPr/>
        </p:nvPicPr>
        <p:blipFill>
          <a:blip r:embed="rId5"/>
          <a:stretch>
            <a:fillRect/>
          </a:stretch>
        </p:blipFill>
        <p:spPr>
          <a:xfrm>
            <a:off x="559416" y="3775411"/>
            <a:ext cx="1917965" cy="749344"/>
          </a:xfrm>
          <a:prstGeom prst="rect">
            <a:avLst/>
          </a:prstGeom>
        </p:spPr>
      </p:pic>
      <p:pic>
        <p:nvPicPr>
          <p:cNvPr id="9" name="Picture 8">
            <a:extLst>
              <a:ext uri="{FF2B5EF4-FFF2-40B4-BE49-F238E27FC236}">
                <a16:creationId xmlns:a16="http://schemas.microsoft.com/office/drawing/2014/main" id="{6C53FBD7-E6F0-40B5-8B3C-50263D97AE4F}"/>
              </a:ext>
            </a:extLst>
          </p:cNvPr>
          <p:cNvPicPr>
            <a:picLocks noChangeAspect="1"/>
          </p:cNvPicPr>
          <p:nvPr/>
        </p:nvPicPr>
        <p:blipFill>
          <a:blip r:embed="rId6"/>
          <a:stretch>
            <a:fillRect/>
          </a:stretch>
        </p:blipFill>
        <p:spPr>
          <a:xfrm>
            <a:off x="8706126" y="1062912"/>
            <a:ext cx="2867025" cy="828675"/>
          </a:xfrm>
          <a:prstGeom prst="rect">
            <a:avLst/>
          </a:prstGeom>
        </p:spPr>
      </p:pic>
      <p:pic>
        <p:nvPicPr>
          <p:cNvPr id="11" name="Picture 10">
            <a:extLst>
              <a:ext uri="{FF2B5EF4-FFF2-40B4-BE49-F238E27FC236}">
                <a16:creationId xmlns:a16="http://schemas.microsoft.com/office/drawing/2014/main" id="{3D4D6B38-BBA5-4202-8282-D7203666AF1A}"/>
              </a:ext>
            </a:extLst>
          </p:cNvPr>
          <p:cNvPicPr>
            <a:picLocks noChangeAspect="1"/>
          </p:cNvPicPr>
          <p:nvPr/>
        </p:nvPicPr>
        <p:blipFill>
          <a:blip r:embed="rId7"/>
          <a:stretch>
            <a:fillRect/>
          </a:stretch>
        </p:blipFill>
        <p:spPr>
          <a:xfrm>
            <a:off x="8531525" y="2347489"/>
            <a:ext cx="3362325" cy="695325"/>
          </a:xfrm>
          <a:prstGeom prst="rect">
            <a:avLst/>
          </a:prstGeom>
        </p:spPr>
      </p:pic>
      <p:pic>
        <p:nvPicPr>
          <p:cNvPr id="12" name="Picture 11">
            <a:extLst>
              <a:ext uri="{FF2B5EF4-FFF2-40B4-BE49-F238E27FC236}">
                <a16:creationId xmlns:a16="http://schemas.microsoft.com/office/drawing/2014/main" id="{821B44B0-4830-49C3-A031-56009AC97793}"/>
              </a:ext>
            </a:extLst>
          </p:cNvPr>
          <p:cNvPicPr>
            <a:picLocks noChangeAspect="1"/>
          </p:cNvPicPr>
          <p:nvPr/>
        </p:nvPicPr>
        <p:blipFill>
          <a:blip r:embed="rId8"/>
          <a:stretch>
            <a:fillRect/>
          </a:stretch>
        </p:blipFill>
        <p:spPr>
          <a:xfrm>
            <a:off x="9250678" y="3700456"/>
            <a:ext cx="2209800" cy="771525"/>
          </a:xfrm>
          <a:prstGeom prst="rect">
            <a:avLst/>
          </a:prstGeom>
        </p:spPr>
      </p:pic>
      <p:pic>
        <p:nvPicPr>
          <p:cNvPr id="13" name="Picture 12">
            <a:extLst>
              <a:ext uri="{FF2B5EF4-FFF2-40B4-BE49-F238E27FC236}">
                <a16:creationId xmlns:a16="http://schemas.microsoft.com/office/drawing/2014/main" id="{8C5570AE-61E2-41DB-89E4-9656A623F6A4}"/>
              </a:ext>
            </a:extLst>
          </p:cNvPr>
          <p:cNvPicPr>
            <a:picLocks noChangeAspect="1"/>
          </p:cNvPicPr>
          <p:nvPr/>
        </p:nvPicPr>
        <p:blipFill>
          <a:blip r:embed="rId9"/>
          <a:stretch>
            <a:fillRect/>
          </a:stretch>
        </p:blipFill>
        <p:spPr>
          <a:xfrm>
            <a:off x="4775632" y="992326"/>
            <a:ext cx="2757070" cy="797137"/>
          </a:xfrm>
          <a:prstGeom prst="rect">
            <a:avLst/>
          </a:prstGeom>
        </p:spPr>
      </p:pic>
      <p:pic>
        <p:nvPicPr>
          <p:cNvPr id="16" name="Picture 15">
            <a:extLst>
              <a:ext uri="{FF2B5EF4-FFF2-40B4-BE49-F238E27FC236}">
                <a16:creationId xmlns:a16="http://schemas.microsoft.com/office/drawing/2014/main" id="{DFD2F0B4-1CB0-497E-A391-F8820FA08837}"/>
              </a:ext>
            </a:extLst>
          </p:cNvPr>
          <p:cNvPicPr>
            <a:picLocks noChangeAspect="1"/>
          </p:cNvPicPr>
          <p:nvPr/>
        </p:nvPicPr>
        <p:blipFill>
          <a:blip r:embed="rId10"/>
          <a:stretch>
            <a:fillRect/>
          </a:stretch>
        </p:blipFill>
        <p:spPr>
          <a:xfrm>
            <a:off x="4873054" y="4945088"/>
            <a:ext cx="2562225" cy="1114425"/>
          </a:xfrm>
          <a:prstGeom prst="rect">
            <a:avLst/>
          </a:prstGeom>
        </p:spPr>
      </p:pic>
      <p:pic>
        <p:nvPicPr>
          <p:cNvPr id="21" name="Picture 20">
            <a:extLst>
              <a:ext uri="{FF2B5EF4-FFF2-40B4-BE49-F238E27FC236}">
                <a16:creationId xmlns:a16="http://schemas.microsoft.com/office/drawing/2014/main" id="{CF6B8969-5831-45E2-A07C-EB52B35482AD}"/>
              </a:ext>
            </a:extLst>
          </p:cNvPr>
          <p:cNvPicPr>
            <a:picLocks noChangeAspect="1"/>
          </p:cNvPicPr>
          <p:nvPr/>
        </p:nvPicPr>
        <p:blipFill>
          <a:blip r:embed="rId11"/>
          <a:stretch>
            <a:fillRect/>
          </a:stretch>
        </p:blipFill>
        <p:spPr>
          <a:xfrm>
            <a:off x="4118125" y="2176040"/>
            <a:ext cx="3667125" cy="1038225"/>
          </a:xfrm>
          <a:prstGeom prst="rect">
            <a:avLst/>
          </a:prstGeom>
        </p:spPr>
      </p:pic>
      <p:pic>
        <p:nvPicPr>
          <p:cNvPr id="23" name="Picture 22" descr="A close up of a logo&#10;&#10;Description generated with very high confidence">
            <a:extLst>
              <a:ext uri="{FF2B5EF4-FFF2-40B4-BE49-F238E27FC236}">
                <a16:creationId xmlns:a16="http://schemas.microsoft.com/office/drawing/2014/main" id="{4BF432EC-D7C9-41BC-B3CE-418EC0CEED37}"/>
              </a:ext>
            </a:extLst>
          </p:cNvPr>
          <p:cNvPicPr>
            <a:picLocks noChangeAspect="1"/>
          </p:cNvPicPr>
          <p:nvPr/>
        </p:nvPicPr>
        <p:blipFill>
          <a:blip r:embed="rId12"/>
          <a:stretch>
            <a:fillRect/>
          </a:stretch>
        </p:blipFill>
        <p:spPr>
          <a:xfrm>
            <a:off x="8831568" y="5043485"/>
            <a:ext cx="2035966" cy="771524"/>
          </a:xfrm>
          <a:prstGeom prst="rect">
            <a:avLst/>
          </a:prstGeom>
        </p:spPr>
      </p:pic>
      <p:pic>
        <p:nvPicPr>
          <p:cNvPr id="24" name="Picture 23">
            <a:extLst>
              <a:ext uri="{FF2B5EF4-FFF2-40B4-BE49-F238E27FC236}">
                <a16:creationId xmlns:a16="http://schemas.microsoft.com/office/drawing/2014/main" id="{AA5AD160-E853-47E3-B69E-D61EB315BE94}"/>
              </a:ext>
            </a:extLst>
          </p:cNvPr>
          <p:cNvPicPr>
            <a:picLocks noChangeAspect="1"/>
          </p:cNvPicPr>
          <p:nvPr/>
        </p:nvPicPr>
        <p:blipFill>
          <a:blip r:embed="rId13"/>
          <a:stretch>
            <a:fillRect/>
          </a:stretch>
        </p:blipFill>
        <p:spPr>
          <a:xfrm>
            <a:off x="5596489" y="3485923"/>
            <a:ext cx="2362200" cy="1009650"/>
          </a:xfrm>
          <a:prstGeom prst="rect">
            <a:avLst/>
          </a:prstGeom>
        </p:spPr>
      </p:pic>
    </p:spTree>
    <p:extLst>
      <p:ext uri="{BB962C8B-B14F-4D97-AF65-F5344CB8AC3E}">
        <p14:creationId xmlns:p14="http://schemas.microsoft.com/office/powerpoint/2010/main" val="63498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B2488A-505F-40D8-8021-59E1B3659A9F}"/>
              </a:ext>
            </a:extLst>
          </p:cNvPr>
          <p:cNvPicPr>
            <a:picLocks noChangeAspect="1"/>
          </p:cNvPicPr>
          <p:nvPr/>
        </p:nvPicPr>
        <p:blipFill>
          <a:blip r:embed="rId3"/>
          <a:stretch>
            <a:fillRect/>
          </a:stretch>
        </p:blipFill>
        <p:spPr>
          <a:xfrm>
            <a:off x="0" y="251639"/>
            <a:ext cx="12192000" cy="6024874"/>
          </a:xfrm>
          <a:prstGeom prst="rect">
            <a:avLst/>
          </a:prstGeom>
        </p:spPr>
      </p:pic>
      <p:sp>
        <p:nvSpPr>
          <p:cNvPr id="9" name="Rectangle 8">
            <a:extLst>
              <a:ext uri="{FF2B5EF4-FFF2-40B4-BE49-F238E27FC236}">
                <a16:creationId xmlns:a16="http://schemas.microsoft.com/office/drawing/2014/main" id="{56502809-0A3F-4B2A-9D53-C8D64DA144C4}"/>
              </a:ext>
            </a:extLst>
          </p:cNvPr>
          <p:cNvSpPr>
            <a:spLocks noChangeArrowheads="1"/>
          </p:cNvSpPr>
          <p:nvPr/>
        </p:nvSpPr>
        <p:spPr bwMode="auto">
          <a:xfrm>
            <a:off x="62144" y="1868762"/>
            <a:ext cx="2400670"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0" name="Rectangle 9">
            <a:extLst>
              <a:ext uri="{FF2B5EF4-FFF2-40B4-BE49-F238E27FC236}">
                <a16:creationId xmlns:a16="http://schemas.microsoft.com/office/drawing/2014/main" id="{A6EAE919-073C-46AD-8214-DB8145D93609}"/>
              </a:ext>
            </a:extLst>
          </p:cNvPr>
          <p:cNvSpPr/>
          <p:nvPr/>
        </p:nvSpPr>
        <p:spPr>
          <a:xfrm>
            <a:off x="2551591" y="1858838"/>
            <a:ext cx="4048218"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基于需求的命中文献</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2949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9212E5-F95F-4997-BAC3-C11A5EA1E862}"/>
              </a:ext>
            </a:extLst>
          </p:cNvPr>
          <p:cNvPicPr>
            <a:picLocks noChangeAspect="1"/>
          </p:cNvPicPr>
          <p:nvPr/>
        </p:nvPicPr>
        <p:blipFill>
          <a:blip r:embed="rId3"/>
          <a:stretch>
            <a:fillRect/>
          </a:stretch>
        </p:blipFill>
        <p:spPr>
          <a:xfrm>
            <a:off x="110511" y="0"/>
            <a:ext cx="5021326" cy="1931279"/>
          </a:xfrm>
          <a:prstGeom prst="rect">
            <a:avLst/>
          </a:prstGeom>
        </p:spPr>
      </p:pic>
      <p:pic>
        <p:nvPicPr>
          <p:cNvPr id="9" name="Picture 8">
            <a:extLst>
              <a:ext uri="{FF2B5EF4-FFF2-40B4-BE49-F238E27FC236}">
                <a16:creationId xmlns:a16="http://schemas.microsoft.com/office/drawing/2014/main" id="{22193142-7826-4341-8C24-B515E299FF31}"/>
              </a:ext>
            </a:extLst>
          </p:cNvPr>
          <p:cNvPicPr>
            <a:picLocks noChangeAspect="1"/>
          </p:cNvPicPr>
          <p:nvPr/>
        </p:nvPicPr>
        <p:blipFill>
          <a:blip r:embed="rId4"/>
          <a:stretch>
            <a:fillRect/>
          </a:stretch>
        </p:blipFill>
        <p:spPr>
          <a:xfrm>
            <a:off x="110510" y="1957557"/>
            <a:ext cx="11821077" cy="4378171"/>
          </a:xfrm>
          <a:prstGeom prst="rect">
            <a:avLst/>
          </a:prstGeom>
        </p:spPr>
      </p:pic>
      <p:sp>
        <p:nvSpPr>
          <p:cNvPr id="12" name="Rectangle 11">
            <a:extLst>
              <a:ext uri="{FF2B5EF4-FFF2-40B4-BE49-F238E27FC236}">
                <a16:creationId xmlns:a16="http://schemas.microsoft.com/office/drawing/2014/main" id="{D26AC10C-AC96-46ED-BC7F-8614765876D1}"/>
              </a:ext>
            </a:extLst>
          </p:cNvPr>
          <p:cNvSpPr>
            <a:spLocks noChangeArrowheads="1"/>
          </p:cNvSpPr>
          <p:nvPr/>
        </p:nvSpPr>
        <p:spPr bwMode="auto">
          <a:xfrm>
            <a:off x="4286646" y="3624128"/>
            <a:ext cx="2625072" cy="52251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Tree>
    <p:extLst>
      <p:ext uri="{BB962C8B-B14F-4D97-AF65-F5344CB8AC3E}">
        <p14:creationId xmlns:p14="http://schemas.microsoft.com/office/powerpoint/2010/main" val="231153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372"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2-5. </a:t>
            </a:r>
            <a:r>
              <a:rPr lang="zh-CN" altLang="en-US" sz="4000" b="1" dirty="0">
                <a:solidFill>
                  <a:schemeClr val="tx1"/>
                </a:solidFill>
                <a:latin typeface="微软雅黑" pitchFamily="34" charset="-122"/>
                <a:ea typeface="微软雅黑" pitchFamily="34" charset="-122"/>
                <a:cs typeface="Arial" pitchFamily="34" charset="0"/>
              </a:rPr>
              <a:t>检索定题 </a:t>
            </a:r>
            <a:r>
              <a:rPr lang="en-US" altLang="zh-CN" sz="4000" b="1" dirty="0">
                <a:solidFill>
                  <a:schemeClr val="tx1"/>
                </a:solidFill>
                <a:latin typeface="微软雅黑" pitchFamily="34" charset="-122"/>
                <a:ea typeface="微软雅黑" pitchFamily="34" charset="-122"/>
                <a:cs typeface="Arial" pitchFamily="34" charset="0"/>
              </a:rPr>
              <a:t>–</a:t>
            </a:r>
            <a:r>
              <a:rPr lang="zh-CN" altLang="en-US" sz="4000" b="1" dirty="0">
                <a:solidFill>
                  <a:schemeClr val="tx1"/>
                </a:solidFill>
                <a:latin typeface="微软雅黑" pitchFamily="34" charset="-122"/>
                <a:ea typeface="微软雅黑" pitchFamily="34" charset="-122"/>
                <a:cs typeface="Arial" pitchFamily="34" charset="0"/>
              </a:rPr>
              <a:t> 自动推送</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11" name="Picture 10">
            <a:extLst>
              <a:ext uri="{FF2B5EF4-FFF2-40B4-BE49-F238E27FC236}">
                <a16:creationId xmlns:a16="http://schemas.microsoft.com/office/drawing/2014/main" id="{C2608342-D332-41AD-97A6-C36BD72842B6}"/>
              </a:ext>
            </a:extLst>
          </p:cNvPr>
          <p:cNvPicPr>
            <a:picLocks noChangeAspect="1"/>
          </p:cNvPicPr>
          <p:nvPr/>
        </p:nvPicPr>
        <p:blipFill>
          <a:blip r:embed="rId3"/>
          <a:stretch>
            <a:fillRect/>
          </a:stretch>
        </p:blipFill>
        <p:spPr>
          <a:xfrm>
            <a:off x="0" y="603682"/>
            <a:ext cx="12192000" cy="5584054"/>
          </a:xfrm>
          <a:prstGeom prst="rect">
            <a:avLst/>
          </a:prstGeom>
        </p:spPr>
      </p:pic>
      <p:sp>
        <p:nvSpPr>
          <p:cNvPr id="12" name="Rectangle 11">
            <a:extLst>
              <a:ext uri="{FF2B5EF4-FFF2-40B4-BE49-F238E27FC236}">
                <a16:creationId xmlns:a16="http://schemas.microsoft.com/office/drawing/2014/main" id="{E7FC908D-23E4-4692-807B-F7A16EFEFF1F}"/>
              </a:ext>
            </a:extLst>
          </p:cNvPr>
          <p:cNvSpPr>
            <a:spLocks noChangeArrowheads="1"/>
          </p:cNvSpPr>
          <p:nvPr/>
        </p:nvSpPr>
        <p:spPr bwMode="auto">
          <a:xfrm>
            <a:off x="11096101" y="2134402"/>
            <a:ext cx="1016000" cy="471488"/>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pic>
        <p:nvPicPr>
          <p:cNvPr id="14" name="Picture 13">
            <a:extLst>
              <a:ext uri="{FF2B5EF4-FFF2-40B4-BE49-F238E27FC236}">
                <a16:creationId xmlns:a16="http://schemas.microsoft.com/office/drawing/2014/main" id="{05835ED8-6834-4CB2-BA23-3AC5948F80E2}"/>
              </a:ext>
            </a:extLst>
          </p:cNvPr>
          <p:cNvPicPr>
            <a:picLocks noChangeAspect="1"/>
          </p:cNvPicPr>
          <p:nvPr/>
        </p:nvPicPr>
        <p:blipFill>
          <a:blip r:embed="rId4"/>
          <a:stretch>
            <a:fillRect/>
          </a:stretch>
        </p:blipFill>
        <p:spPr>
          <a:xfrm>
            <a:off x="8747217" y="1653390"/>
            <a:ext cx="2348883" cy="1905000"/>
          </a:xfrm>
          <a:prstGeom prst="rect">
            <a:avLst/>
          </a:prstGeom>
          <a:noFill/>
          <a:ln w="69850">
            <a:solidFill>
              <a:srgbClr val="002060"/>
            </a:solidFill>
          </a:ln>
        </p:spPr>
      </p:pic>
      <p:pic>
        <p:nvPicPr>
          <p:cNvPr id="4" name="Picture 3">
            <a:extLst>
              <a:ext uri="{FF2B5EF4-FFF2-40B4-BE49-F238E27FC236}">
                <a16:creationId xmlns:a16="http://schemas.microsoft.com/office/drawing/2014/main" id="{11EBFC8F-8A84-4798-8415-91A048739026}"/>
              </a:ext>
            </a:extLst>
          </p:cNvPr>
          <p:cNvPicPr>
            <a:picLocks noChangeAspect="1"/>
          </p:cNvPicPr>
          <p:nvPr/>
        </p:nvPicPr>
        <p:blipFill>
          <a:blip r:embed="rId5"/>
          <a:stretch>
            <a:fillRect/>
          </a:stretch>
        </p:blipFill>
        <p:spPr>
          <a:xfrm>
            <a:off x="2011014" y="2685789"/>
            <a:ext cx="3543124" cy="3643451"/>
          </a:xfrm>
          <a:prstGeom prst="rect">
            <a:avLst/>
          </a:prstGeom>
          <a:noFill/>
          <a:ln w="69850">
            <a:solidFill>
              <a:schemeClr val="accent1">
                <a:lumMod val="40000"/>
                <a:lumOff val="60000"/>
              </a:schemeClr>
            </a:solidFill>
          </a:ln>
        </p:spPr>
      </p:pic>
      <p:pic>
        <p:nvPicPr>
          <p:cNvPr id="5" name="Picture 4">
            <a:extLst>
              <a:ext uri="{FF2B5EF4-FFF2-40B4-BE49-F238E27FC236}">
                <a16:creationId xmlns:a16="http://schemas.microsoft.com/office/drawing/2014/main" id="{D87DE24A-6C0E-4DD2-BDDF-82A6DC149990}"/>
              </a:ext>
            </a:extLst>
          </p:cNvPr>
          <p:cNvPicPr>
            <a:picLocks noChangeAspect="1"/>
          </p:cNvPicPr>
          <p:nvPr/>
        </p:nvPicPr>
        <p:blipFill>
          <a:blip r:embed="rId6"/>
          <a:stretch>
            <a:fillRect/>
          </a:stretch>
        </p:blipFill>
        <p:spPr>
          <a:xfrm>
            <a:off x="4439659" y="2685788"/>
            <a:ext cx="3607162" cy="3643451"/>
          </a:xfrm>
          <a:prstGeom prst="rect">
            <a:avLst/>
          </a:prstGeom>
          <a:noFill/>
          <a:ln w="69850">
            <a:solidFill>
              <a:schemeClr val="accent1">
                <a:lumMod val="40000"/>
                <a:lumOff val="60000"/>
              </a:schemeClr>
            </a:solidFill>
          </a:ln>
        </p:spPr>
      </p:pic>
      <p:sp>
        <p:nvSpPr>
          <p:cNvPr id="16" name="Rectangle 15">
            <a:extLst>
              <a:ext uri="{FF2B5EF4-FFF2-40B4-BE49-F238E27FC236}">
                <a16:creationId xmlns:a16="http://schemas.microsoft.com/office/drawing/2014/main" id="{E694E92E-E63C-4566-BA41-C525EE4C1CA2}"/>
              </a:ext>
            </a:extLst>
          </p:cNvPr>
          <p:cNvSpPr/>
          <p:nvPr/>
        </p:nvSpPr>
        <p:spPr>
          <a:xfrm>
            <a:off x="2534696" y="4870361"/>
            <a:ext cx="4048218"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电邮</a:t>
            </a:r>
            <a:r>
              <a:rPr lang="en-US" altLang="zh-CN" sz="3200" dirty="0">
                <a:solidFill>
                  <a:schemeClr val="bg1"/>
                </a:solidFill>
                <a:latin typeface="微软雅黑" panose="020B0503020204020204" pitchFamily="34" charset="-122"/>
                <a:ea typeface="微软雅黑" panose="020B0503020204020204" pitchFamily="34" charset="-122"/>
              </a:rPr>
              <a:t>/RSS</a:t>
            </a:r>
            <a:r>
              <a:rPr lang="zh-CN" altLang="en-US" sz="3200" dirty="0">
                <a:solidFill>
                  <a:schemeClr val="bg1"/>
                </a:solidFill>
                <a:latin typeface="微软雅黑" panose="020B0503020204020204" pitchFamily="34" charset="-122"/>
                <a:ea typeface="微软雅黑" panose="020B0503020204020204" pitchFamily="34" charset="-122"/>
              </a:rPr>
              <a:t>推送</a:t>
            </a:r>
            <a:endParaRPr 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855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96838" y="0"/>
            <a:ext cx="8458201"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3. </a:t>
            </a:r>
            <a:r>
              <a:rPr lang="zh-CN" altLang="en-US" sz="4000" b="1" dirty="0">
                <a:solidFill>
                  <a:schemeClr val="tx1"/>
                </a:solidFill>
                <a:latin typeface="微软雅黑" pitchFamily="34" charset="-122"/>
                <a:ea typeface="微软雅黑" pitchFamily="34" charset="-122"/>
                <a:cs typeface="Arial" pitchFamily="34" charset="0"/>
              </a:rPr>
              <a:t>出版物 </a:t>
            </a:r>
            <a:r>
              <a:rPr lang="en-US" altLang="zh-CN" sz="4000" b="1" dirty="0">
                <a:solidFill>
                  <a:schemeClr val="tx1"/>
                </a:solidFill>
                <a:latin typeface="微软雅黑" pitchFamily="34" charset="-122"/>
                <a:ea typeface="微软雅黑" pitchFamily="34" charset="-122"/>
                <a:cs typeface="Arial" pitchFamily="34" charset="0"/>
              </a:rPr>
              <a:t>–</a:t>
            </a:r>
            <a:r>
              <a:rPr lang="zh-CN" altLang="en-US" sz="4000" b="1" dirty="0">
                <a:solidFill>
                  <a:schemeClr val="tx1"/>
                </a:solidFill>
                <a:latin typeface="微软雅黑" pitchFamily="34" charset="-122"/>
                <a:ea typeface="微软雅黑" pitchFamily="34" charset="-122"/>
                <a:cs typeface="Arial" pitchFamily="34" charset="0"/>
              </a:rPr>
              <a:t> 具体刊物</a:t>
            </a:r>
            <a:endParaRPr lang="en-US" altLang="zh-CN" sz="4000" dirty="0">
              <a:solidFill>
                <a:schemeClr val="tx1"/>
              </a:solidFill>
              <a:latin typeface="微软雅黑" pitchFamily="34" charset="-122"/>
              <a:ea typeface="微软雅黑" pitchFamily="34" charset="-122"/>
              <a:cs typeface="Arial" pitchFamily="34" charset="0"/>
            </a:endParaRPr>
          </a:p>
        </p:txBody>
      </p:sp>
      <p:pic>
        <p:nvPicPr>
          <p:cNvPr id="3" name="Picture 2">
            <a:extLst>
              <a:ext uri="{FF2B5EF4-FFF2-40B4-BE49-F238E27FC236}">
                <a16:creationId xmlns:a16="http://schemas.microsoft.com/office/drawing/2014/main" id="{39D91561-BAA9-4CAB-991C-2B2139A8D9C8}"/>
              </a:ext>
            </a:extLst>
          </p:cNvPr>
          <p:cNvPicPr>
            <a:picLocks noChangeAspect="1"/>
          </p:cNvPicPr>
          <p:nvPr/>
        </p:nvPicPr>
        <p:blipFill>
          <a:blip r:embed="rId3"/>
          <a:stretch>
            <a:fillRect/>
          </a:stretch>
        </p:blipFill>
        <p:spPr>
          <a:xfrm>
            <a:off x="0" y="637712"/>
            <a:ext cx="12192000" cy="5748800"/>
          </a:xfrm>
          <a:prstGeom prst="rect">
            <a:avLst/>
          </a:prstGeom>
        </p:spPr>
      </p:pic>
      <p:sp>
        <p:nvSpPr>
          <p:cNvPr id="10" name="Rectangle 9">
            <a:extLst>
              <a:ext uri="{FF2B5EF4-FFF2-40B4-BE49-F238E27FC236}">
                <a16:creationId xmlns:a16="http://schemas.microsoft.com/office/drawing/2014/main" id="{6012C65B-30D8-472E-A7CA-4BF1395ADB90}"/>
              </a:ext>
            </a:extLst>
          </p:cNvPr>
          <p:cNvSpPr>
            <a:spLocks noChangeArrowheads="1"/>
          </p:cNvSpPr>
          <p:nvPr/>
        </p:nvSpPr>
        <p:spPr bwMode="auto">
          <a:xfrm>
            <a:off x="7576351" y="2022682"/>
            <a:ext cx="4092605" cy="665004"/>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4" name="Rectangle 13">
            <a:extLst>
              <a:ext uri="{FF2B5EF4-FFF2-40B4-BE49-F238E27FC236}">
                <a16:creationId xmlns:a16="http://schemas.microsoft.com/office/drawing/2014/main" id="{0BE25C22-21A3-4E5E-BEAA-F634CEC83DBE}"/>
              </a:ext>
            </a:extLst>
          </p:cNvPr>
          <p:cNvSpPr>
            <a:spLocks noChangeArrowheads="1"/>
          </p:cNvSpPr>
          <p:nvPr/>
        </p:nvSpPr>
        <p:spPr bwMode="auto">
          <a:xfrm>
            <a:off x="1008355" y="2703936"/>
            <a:ext cx="1992297" cy="2107761"/>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a:latin typeface="Roboto Regular"/>
              <a:cs typeface="Roboto Regular"/>
            </a:endParaRPr>
          </a:p>
        </p:txBody>
      </p:sp>
      <p:sp>
        <p:nvSpPr>
          <p:cNvPr id="15" name="Rectangle 14">
            <a:extLst>
              <a:ext uri="{FF2B5EF4-FFF2-40B4-BE49-F238E27FC236}">
                <a16:creationId xmlns:a16="http://schemas.microsoft.com/office/drawing/2014/main" id="{A08B350A-D038-4872-9B3A-33C3703D25AF}"/>
              </a:ext>
            </a:extLst>
          </p:cNvPr>
          <p:cNvSpPr/>
          <p:nvPr/>
        </p:nvSpPr>
        <p:spPr>
          <a:xfrm>
            <a:off x="7501630" y="1401442"/>
            <a:ext cx="4690369" cy="522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rPr>
              <a:t>标题、出版物摘要、主题</a:t>
            </a:r>
            <a:endParaRPr lang="en-US" sz="3200" dirty="0">
              <a:solidFill>
                <a:schemeClr val="bg1"/>
              </a:solidFill>
              <a:latin typeface="微软雅黑" panose="020B0503020204020204" pitchFamily="34" charset="-122"/>
              <a:ea typeface="微软雅黑" panose="020B0503020204020204" pitchFamily="34" charset="-122"/>
            </a:endParaRPr>
          </a:p>
        </p:txBody>
      </p:sp>
      <p:sp>
        <p:nvSpPr>
          <p:cNvPr id="16" name="Rectangle 15">
            <a:extLst>
              <a:ext uri="{FF2B5EF4-FFF2-40B4-BE49-F238E27FC236}">
                <a16:creationId xmlns:a16="http://schemas.microsoft.com/office/drawing/2014/main" id="{7303916D-EE58-4DE1-8D8A-2EE765D5E0B9}"/>
              </a:ext>
            </a:extLst>
          </p:cNvPr>
          <p:cNvSpPr/>
          <p:nvPr/>
        </p:nvSpPr>
        <p:spPr>
          <a:xfrm>
            <a:off x="1117848" y="2083756"/>
            <a:ext cx="4243450" cy="400366"/>
          </a:xfrm>
          <a:prstGeom prst="rect">
            <a:avLst/>
          </a:prstGeom>
          <a:solidFill>
            <a:schemeClr val="bg1"/>
          </a:solidFill>
        </p:spPr>
        <p:txBody>
          <a:bodyPr wrap="square">
            <a:spAutoFit/>
          </a:bodyPr>
          <a:lstStyle/>
          <a:p>
            <a:pPr>
              <a:lnSpc>
                <a:spcPct val="107000"/>
              </a:lnSpc>
              <a:spcAft>
                <a:spcPts val="800"/>
              </a:spcAft>
            </a:pPr>
            <a:r>
              <a:rPr lang="en-US" sz="2000" dirty="0">
                <a:latin typeface="微软雅黑" panose="020B0503020204020204" pitchFamily="34" charset="-122"/>
                <a:ea typeface="微软雅黑" panose="020B0503020204020204" pitchFamily="34" charset="-122"/>
                <a:cs typeface="Times New Roman" panose="02020603050405020304" pitchFamily="18" charset="0"/>
              </a:rPr>
              <a:t>nature</a:t>
            </a:r>
          </a:p>
        </p:txBody>
      </p:sp>
      <p:pic>
        <p:nvPicPr>
          <p:cNvPr id="4" name="Picture 3">
            <a:extLst>
              <a:ext uri="{FF2B5EF4-FFF2-40B4-BE49-F238E27FC236}">
                <a16:creationId xmlns:a16="http://schemas.microsoft.com/office/drawing/2014/main" id="{B668FE44-06BA-43BD-B444-A30574D0DD57}"/>
              </a:ext>
            </a:extLst>
          </p:cNvPr>
          <p:cNvPicPr>
            <a:picLocks noChangeAspect="1"/>
          </p:cNvPicPr>
          <p:nvPr/>
        </p:nvPicPr>
        <p:blipFill>
          <a:blip r:embed="rId4"/>
          <a:stretch>
            <a:fillRect/>
          </a:stretch>
        </p:blipFill>
        <p:spPr>
          <a:xfrm>
            <a:off x="871401" y="2687686"/>
            <a:ext cx="10797555" cy="3698826"/>
          </a:xfrm>
          <a:prstGeom prst="rect">
            <a:avLst/>
          </a:prstGeom>
          <a:noFill/>
          <a:ln w="69850">
            <a:solidFill>
              <a:srgbClr val="002060"/>
            </a:solidFill>
          </a:ln>
        </p:spPr>
      </p:pic>
    </p:spTree>
    <p:extLst>
      <p:ext uri="{BB962C8B-B14F-4D97-AF65-F5344CB8AC3E}">
        <p14:creationId xmlns:p14="http://schemas.microsoft.com/office/powerpoint/2010/main" val="268228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edg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0981" y="10391"/>
            <a:ext cx="8458201" cy="762000"/>
          </a:xfrm>
        </p:spPr>
        <p:txBody>
          <a:bodyPr/>
          <a:lstStyle/>
          <a:p>
            <a:pPr eaLnBrk="1" hangingPunct="1"/>
            <a:r>
              <a:rPr lang="zh-CN" altLang="en-US" sz="4000" b="1">
                <a:solidFill>
                  <a:schemeClr val="tx1"/>
                </a:solidFill>
                <a:latin typeface="微软雅黑" pitchFamily="34" charset="-122"/>
                <a:ea typeface="微软雅黑" pitchFamily="34" charset="-122"/>
                <a:cs typeface="Arial" pitchFamily="34" charset="0"/>
              </a:rPr>
              <a:t>出版物页</a:t>
            </a:r>
            <a:endParaRPr lang="en-US" altLang="zh-CN" sz="400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36E4EE9A-46B3-4803-947C-50ADBA5694E9}"/>
              </a:ext>
            </a:extLst>
          </p:cNvPr>
          <p:cNvPicPr>
            <a:picLocks noChangeAspect="1"/>
          </p:cNvPicPr>
          <p:nvPr/>
        </p:nvPicPr>
        <p:blipFill>
          <a:blip r:embed="rId3"/>
          <a:stretch>
            <a:fillRect/>
          </a:stretch>
        </p:blipFill>
        <p:spPr>
          <a:xfrm>
            <a:off x="1936879" y="683614"/>
            <a:ext cx="8087422" cy="5646165"/>
          </a:xfrm>
          <a:prstGeom prst="rect">
            <a:avLst/>
          </a:prstGeom>
        </p:spPr>
      </p:pic>
      <p:sp>
        <p:nvSpPr>
          <p:cNvPr id="14" name="Rectangle 13">
            <a:extLst>
              <a:ext uri="{FF2B5EF4-FFF2-40B4-BE49-F238E27FC236}">
                <a16:creationId xmlns:a16="http://schemas.microsoft.com/office/drawing/2014/main" id="{54BC4FFC-7071-4A6F-8BB4-8FC261B60B64}"/>
              </a:ext>
            </a:extLst>
          </p:cNvPr>
          <p:cNvSpPr>
            <a:spLocks noChangeArrowheads="1"/>
          </p:cNvSpPr>
          <p:nvPr/>
        </p:nvSpPr>
        <p:spPr bwMode="auto">
          <a:xfrm>
            <a:off x="1524000" y="950914"/>
            <a:ext cx="9144000" cy="47307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5" name="Rectangle 14">
            <a:extLst>
              <a:ext uri="{FF2B5EF4-FFF2-40B4-BE49-F238E27FC236}">
                <a16:creationId xmlns:a16="http://schemas.microsoft.com/office/drawing/2014/main" id="{89DBEE29-3BFC-4989-812C-5D254052C6AF}"/>
              </a:ext>
            </a:extLst>
          </p:cNvPr>
          <p:cNvSpPr>
            <a:spLocks noChangeArrowheads="1"/>
          </p:cNvSpPr>
          <p:nvPr/>
        </p:nvSpPr>
        <p:spPr bwMode="auto">
          <a:xfrm>
            <a:off x="1524000" y="1423989"/>
            <a:ext cx="9144000" cy="217487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6" name="Rectangle 15">
            <a:extLst>
              <a:ext uri="{FF2B5EF4-FFF2-40B4-BE49-F238E27FC236}">
                <a16:creationId xmlns:a16="http://schemas.microsoft.com/office/drawing/2014/main" id="{86189400-5972-48DD-906F-FA6C300AF7F3}"/>
              </a:ext>
            </a:extLst>
          </p:cNvPr>
          <p:cNvSpPr>
            <a:spLocks noChangeArrowheads="1"/>
          </p:cNvSpPr>
          <p:nvPr/>
        </p:nvSpPr>
        <p:spPr bwMode="auto">
          <a:xfrm>
            <a:off x="1524000" y="3565526"/>
            <a:ext cx="9144000" cy="1471613"/>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7" name="Rectangle 16">
            <a:extLst>
              <a:ext uri="{FF2B5EF4-FFF2-40B4-BE49-F238E27FC236}">
                <a16:creationId xmlns:a16="http://schemas.microsoft.com/office/drawing/2014/main" id="{D9D6E987-EA65-4256-AE76-2605F7175229}"/>
              </a:ext>
            </a:extLst>
          </p:cNvPr>
          <p:cNvSpPr>
            <a:spLocks noChangeArrowheads="1"/>
          </p:cNvSpPr>
          <p:nvPr/>
        </p:nvSpPr>
        <p:spPr bwMode="auto">
          <a:xfrm>
            <a:off x="1524000" y="5037138"/>
            <a:ext cx="9164638" cy="1396029"/>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8" name="TextBox 17">
            <a:extLst>
              <a:ext uri="{FF2B5EF4-FFF2-40B4-BE49-F238E27FC236}">
                <a16:creationId xmlns:a16="http://schemas.microsoft.com/office/drawing/2014/main" id="{F878DF1C-E6CF-4670-B446-78495E14E36D}"/>
              </a:ext>
            </a:extLst>
          </p:cNvPr>
          <p:cNvSpPr txBox="1">
            <a:spLocks noChangeArrowheads="1"/>
          </p:cNvSpPr>
          <p:nvPr/>
        </p:nvSpPr>
        <p:spPr bwMode="auto">
          <a:xfrm>
            <a:off x="7242176" y="882650"/>
            <a:ext cx="3425825" cy="522288"/>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a:solidFill>
                  <a:schemeClr val="bg1"/>
                </a:solidFill>
                <a:latin typeface="微软雅黑" pitchFamily="34" charset="-122"/>
                <a:ea typeface="微软雅黑" pitchFamily="34" charset="-122"/>
              </a:rPr>
              <a:t>刊物定题</a:t>
            </a:r>
            <a:endParaRPr lang="en-US" altLang="en-US" sz="2800">
              <a:solidFill>
                <a:schemeClr val="bg1"/>
              </a:solidFill>
              <a:latin typeface="微软雅黑" pitchFamily="34" charset="-122"/>
              <a:ea typeface="微软雅黑" pitchFamily="34" charset="-122"/>
            </a:endParaRPr>
          </a:p>
        </p:txBody>
      </p:sp>
      <p:sp>
        <p:nvSpPr>
          <p:cNvPr id="19" name="TextBox 18">
            <a:extLst>
              <a:ext uri="{FF2B5EF4-FFF2-40B4-BE49-F238E27FC236}">
                <a16:creationId xmlns:a16="http://schemas.microsoft.com/office/drawing/2014/main" id="{6933F20C-F518-4F8D-8A66-5EFE66E29A14}"/>
              </a:ext>
            </a:extLst>
          </p:cNvPr>
          <p:cNvSpPr txBox="1">
            <a:spLocks noChangeArrowheads="1"/>
          </p:cNvSpPr>
          <p:nvPr/>
        </p:nvSpPr>
        <p:spPr bwMode="auto">
          <a:xfrm>
            <a:off x="7262814" y="2940051"/>
            <a:ext cx="3425825" cy="523875"/>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a:solidFill>
                  <a:schemeClr val="bg1"/>
                </a:solidFill>
                <a:latin typeface="微软雅黑" pitchFamily="34" charset="-122"/>
                <a:ea typeface="微软雅黑" pitchFamily="34" charset="-122"/>
              </a:rPr>
              <a:t>刊物信息</a:t>
            </a:r>
            <a:endParaRPr lang="en-US" altLang="en-US" sz="2800">
              <a:solidFill>
                <a:schemeClr val="bg1"/>
              </a:solidFill>
              <a:latin typeface="微软雅黑" pitchFamily="34" charset="-122"/>
              <a:ea typeface="微软雅黑" pitchFamily="34" charset="-122"/>
            </a:endParaRPr>
          </a:p>
        </p:txBody>
      </p:sp>
      <p:sp>
        <p:nvSpPr>
          <p:cNvPr id="20" name="TextBox 19">
            <a:extLst>
              <a:ext uri="{FF2B5EF4-FFF2-40B4-BE49-F238E27FC236}">
                <a16:creationId xmlns:a16="http://schemas.microsoft.com/office/drawing/2014/main" id="{D792CA5B-6AFA-4BC4-989F-71E51936C6F5}"/>
              </a:ext>
            </a:extLst>
          </p:cNvPr>
          <p:cNvSpPr txBox="1">
            <a:spLocks noChangeArrowheads="1"/>
          </p:cNvSpPr>
          <p:nvPr/>
        </p:nvSpPr>
        <p:spPr bwMode="auto">
          <a:xfrm>
            <a:off x="7242176" y="3627439"/>
            <a:ext cx="3425825" cy="522287"/>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a:solidFill>
                  <a:schemeClr val="bg1"/>
                </a:solidFill>
                <a:latin typeface="微软雅黑" pitchFamily="34" charset="-122"/>
                <a:ea typeface="微软雅黑" pitchFamily="34" charset="-122"/>
              </a:rPr>
              <a:t>刊中检索</a:t>
            </a:r>
            <a:endParaRPr lang="en-US" altLang="en-US" sz="2800">
              <a:solidFill>
                <a:schemeClr val="bg1"/>
              </a:solidFill>
              <a:latin typeface="微软雅黑" pitchFamily="34" charset="-122"/>
              <a:ea typeface="微软雅黑" pitchFamily="34" charset="-122"/>
            </a:endParaRPr>
          </a:p>
        </p:txBody>
      </p:sp>
      <p:sp>
        <p:nvSpPr>
          <p:cNvPr id="21" name="TextBox 20">
            <a:extLst>
              <a:ext uri="{FF2B5EF4-FFF2-40B4-BE49-F238E27FC236}">
                <a16:creationId xmlns:a16="http://schemas.microsoft.com/office/drawing/2014/main" id="{635A4B91-2A8C-4B38-B47D-4F7778D7A358}"/>
              </a:ext>
            </a:extLst>
          </p:cNvPr>
          <p:cNvSpPr txBox="1">
            <a:spLocks noChangeArrowheads="1"/>
          </p:cNvSpPr>
          <p:nvPr/>
        </p:nvSpPr>
        <p:spPr bwMode="auto">
          <a:xfrm>
            <a:off x="7242176" y="5037139"/>
            <a:ext cx="3425825" cy="522287"/>
          </a:xfrm>
          <a:prstGeom prst="rect">
            <a:avLst/>
          </a:prstGeom>
          <a:solidFill>
            <a:srgbClr val="00206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a:solidFill>
                  <a:schemeClr val="bg1"/>
                </a:solidFill>
                <a:latin typeface="微软雅黑" pitchFamily="34" charset="-122"/>
                <a:ea typeface="微软雅黑" pitchFamily="34" charset="-122"/>
              </a:rPr>
              <a:t>卷期浏览</a:t>
            </a:r>
            <a:endParaRPr lang="en-US" altLang="en-US" sz="280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88459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edge">
                                      <p:cBhvr>
                                        <p:cTn id="16" dur="500"/>
                                        <p:tgtEl>
                                          <p:spTgt spid="15"/>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edge">
                                      <p:cBhvr>
                                        <p:cTn id="25" dur="500"/>
                                        <p:tgtEl>
                                          <p:spTgt spid="16"/>
                                        </p:tgtEl>
                                      </p:cBhvr>
                                    </p:animEffect>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edge">
                                      <p:cBhvr>
                                        <p:cTn id="34" dur="500"/>
                                        <p:tgtEl>
                                          <p:spTgt spid="17"/>
                                        </p:tgtEl>
                                      </p:cBhvr>
                                    </p:animEffect>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2362200" y="0"/>
            <a:ext cx="5943600" cy="6858000"/>
          </a:xfrm>
        </p:spPr>
        <p:txBody>
          <a:bodyPr/>
          <a:lstStyle/>
          <a:p>
            <a:pPr marL="514350" indent="-514350">
              <a:buNone/>
            </a:pPr>
            <a:endParaRPr lang="en-US" altLang="zh-CN" sz="6000" dirty="0">
              <a:latin typeface="微软雅黑" pitchFamily="34" charset="-122"/>
              <a:ea typeface="微软雅黑" pitchFamily="34" charset="-122"/>
              <a:cs typeface="Arial Unicode MS" pitchFamily="34" charset="-122"/>
            </a:endParaRPr>
          </a:p>
          <a:p>
            <a:pPr marL="514350" indent="-514350" algn="ctr">
              <a:buNone/>
            </a:pPr>
            <a:r>
              <a:rPr lang="zh-CN" altLang="en-US" sz="6000" dirty="0">
                <a:latin typeface="微软雅黑" pitchFamily="34" charset="-122"/>
                <a:ea typeface="微软雅黑" pitchFamily="34" charset="-122"/>
                <a:cs typeface="Arial Unicode MS" pitchFamily="34" charset="-122"/>
              </a:rPr>
              <a:t>讲座内容</a:t>
            </a:r>
            <a:endParaRPr lang="en-US" altLang="zh-CN" sz="60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latin typeface="微软雅黑" pitchFamily="34" charset="-122"/>
                <a:ea typeface="微软雅黑" pitchFamily="34" charset="-122"/>
                <a:cs typeface="Arial Unicode MS" pitchFamily="34" charset="-122"/>
              </a:rPr>
              <a:t>资源介绍</a:t>
            </a:r>
            <a:endParaRPr lang="en-US" altLang="zh-CN" sz="44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latin typeface="微软雅黑" pitchFamily="34" charset="-122"/>
                <a:ea typeface="微软雅黑" pitchFamily="34" charset="-122"/>
                <a:cs typeface="Arial Unicode MS" pitchFamily="34" charset="-122"/>
              </a:rPr>
              <a:t>检索功能</a:t>
            </a:r>
            <a:endParaRPr lang="en-US" altLang="zh-CN" sz="4400" dirty="0">
              <a:latin typeface="微软雅黑" pitchFamily="34" charset="-122"/>
              <a:ea typeface="微软雅黑" pitchFamily="34" charset="-122"/>
              <a:cs typeface="Arial Unicode MS" pitchFamily="34" charset="-122"/>
            </a:endParaRPr>
          </a:p>
          <a:p>
            <a:pPr marL="514350" indent="-514350">
              <a:buFont typeface="Arial" pitchFamily="34" charset="0"/>
              <a:buAutoNum type="arabicPeriod"/>
            </a:pPr>
            <a:r>
              <a:rPr lang="zh-CN" altLang="en-US" sz="4400" dirty="0">
                <a:solidFill>
                  <a:srgbClr val="FF0000"/>
                </a:solidFill>
                <a:latin typeface="微软雅黑" pitchFamily="34" charset="-122"/>
                <a:ea typeface="微软雅黑" pitchFamily="34" charset="-122"/>
                <a:cs typeface="Arial Unicode MS" pitchFamily="34" charset="-122"/>
              </a:rPr>
              <a:t>检索结果</a:t>
            </a:r>
            <a:endParaRPr lang="en-US" altLang="zh-CN" sz="4400" dirty="0">
              <a:solidFill>
                <a:srgbClr val="FF0000"/>
              </a:solidFill>
              <a:latin typeface="微软雅黑" pitchFamily="34" charset="-122"/>
              <a:ea typeface="微软雅黑" pitchFamily="34" charset="-122"/>
              <a:cs typeface="Arial Unicode MS" pitchFamily="34" charset="-122"/>
            </a:endParaRPr>
          </a:p>
          <a:p>
            <a:pPr marL="514350" indent="-514350">
              <a:buNone/>
            </a:pPr>
            <a:endParaRPr lang="en-US" altLang="zh-CN" dirty="0">
              <a:latin typeface="微软雅黑" pitchFamily="34" charset="-122"/>
              <a:ea typeface="微软雅黑" pitchFamily="34" charset="-122"/>
              <a:cs typeface="Arial Unicode MS" pitchFamily="34" charset="-122"/>
            </a:endParaRPr>
          </a:p>
        </p:txBody>
      </p:sp>
    </p:spTree>
    <p:extLst>
      <p:ext uri="{BB962C8B-B14F-4D97-AF65-F5344CB8AC3E}">
        <p14:creationId xmlns:p14="http://schemas.microsoft.com/office/powerpoint/2010/main" val="25371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0446" y="0"/>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1.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多类型学术信息</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63100273-0534-47EA-A08A-743924B7F0E7}"/>
              </a:ext>
            </a:extLst>
          </p:cNvPr>
          <p:cNvPicPr>
            <a:picLocks noChangeAspect="1"/>
          </p:cNvPicPr>
          <p:nvPr/>
        </p:nvPicPr>
        <p:blipFill>
          <a:blip r:embed="rId3"/>
          <a:stretch>
            <a:fillRect/>
          </a:stretch>
        </p:blipFill>
        <p:spPr>
          <a:xfrm>
            <a:off x="0" y="668669"/>
            <a:ext cx="12192000" cy="5722800"/>
          </a:xfrm>
          <a:prstGeom prst="rect">
            <a:avLst/>
          </a:prstGeom>
        </p:spPr>
      </p:pic>
      <p:sp>
        <p:nvSpPr>
          <p:cNvPr id="10" name="Rectangle 9">
            <a:extLst>
              <a:ext uri="{FF2B5EF4-FFF2-40B4-BE49-F238E27FC236}">
                <a16:creationId xmlns:a16="http://schemas.microsoft.com/office/drawing/2014/main" id="{7083B506-D0E6-4D3A-A7B8-54F03E8B653A}"/>
              </a:ext>
            </a:extLst>
          </p:cNvPr>
          <p:cNvSpPr>
            <a:spLocks noChangeArrowheads="1"/>
          </p:cNvSpPr>
          <p:nvPr/>
        </p:nvSpPr>
        <p:spPr bwMode="auto">
          <a:xfrm>
            <a:off x="100446" y="3891655"/>
            <a:ext cx="1142428" cy="1733551"/>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2" name="TextBox 11">
            <a:extLst>
              <a:ext uri="{FF2B5EF4-FFF2-40B4-BE49-F238E27FC236}">
                <a16:creationId xmlns:a16="http://schemas.microsoft.com/office/drawing/2014/main" id="{76CA9BE9-18BA-4B45-8504-E58B35855398}"/>
              </a:ext>
            </a:extLst>
          </p:cNvPr>
          <p:cNvSpPr txBox="1">
            <a:spLocks noChangeArrowheads="1"/>
          </p:cNvSpPr>
          <p:nvPr/>
        </p:nvSpPr>
        <p:spPr bwMode="auto">
          <a:xfrm>
            <a:off x="2583401" y="2819549"/>
            <a:ext cx="6809173" cy="1000957"/>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marL="457200" indent="-457200">
              <a:spcBef>
                <a:spcPct val="0"/>
              </a:spcBef>
            </a:pPr>
            <a:r>
              <a:rPr lang="zh-CN" altLang="en-US" sz="2400" dirty="0">
                <a:solidFill>
                  <a:schemeClr val="bg1"/>
                </a:solidFill>
                <a:latin typeface="微软雅黑" pitchFamily="34" charset="-122"/>
                <a:ea typeface="微软雅黑" pitchFamily="34" charset="-122"/>
              </a:rPr>
              <a:t>全球上千家出版社的</a:t>
            </a:r>
            <a:r>
              <a:rPr lang="en-US" altLang="zh-CN" sz="2400" dirty="0">
                <a:solidFill>
                  <a:schemeClr val="bg1"/>
                </a:solidFill>
                <a:latin typeface="微软雅黑" pitchFamily="34" charset="-122"/>
                <a:ea typeface="微软雅黑" pitchFamily="34" charset="-122"/>
              </a:rPr>
              <a:t>4800</a:t>
            </a:r>
            <a:r>
              <a:rPr lang="zh-CN" altLang="en-US" sz="2400" dirty="0">
                <a:solidFill>
                  <a:schemeClr val="bg1"/>
                </a:solidFill>
                <a:latin typeface="微软雅黑" pitchFamily="34" charset="-122"/>
                <a:ea typeface="微软雅黑" pitchFamily="34" charset="-122"/>
              </a:rPr>
              <a:t>多种全文刊物</a:t>
            </a:r>
            <a:endParaRPr lang="en-US" altLang="zh-CN" sz="2400" dirty="0">
              <a:solidFill>
                <a:schemeClr val="bg1"/>
              </a:solidFill>
              <a:latin typeface="微软雅黑" pitchFamily="34" charset="-122"/>
              <a:ea typeface="微软雅黑" pitchFamily="34" charset="-122"/>
            </a:endParaRPr>
          </a:p>
          <a:p>
            <a:pPr marL="457200" indent="-457200">
              <a:spcBef>
                <a:spcPct val="0"/>
              </a:spcBef>
            </a:pPr>
            <a:r>
              <a:rPr lang="zh-CN" altLang="en-US" sz="2400" dirty="0">
                <a:solidFill>
                  <a:schemeClr val="bg1"/>
                </a:solidFill>
                <a:latin typeface="微软雅黑" pitchFamily="34" charset="-122"/>
                <a:ea typeface="微软雅黑" pitchFamily="34" charset="-122"/>
              </a:rPr>
              <a:t>北美</a:t>
            </a:r>
            <a:r>
              <a:rPr lang="en-US" altLang="zh-CN" sz="2400" dirty="0">
                <a:solidFill>
                  <a:schemeClr val="bg1"/>
                </a:solidFill>
                <a:latin typeface="微软雅黑" pitchFamily="34" charset="-122"/>
                <a:ea typeface="微软雅黑" pitchFamily="34" charset="-122"/>
              </a:rPr>
              <a:t>/</a:t>
            </a:r>
            <a:r>
              <a:rPr lang="zh-CN" altLang="en-US" sz="2400" dirty="0">
                <a:solidFill>
                  <a:schemeClr val="bg1"/>
                </a:solidFill>
                <a:latin typeface="微软雅黑" pitchFamily="34" charset="-122"/>
                <a:ea typeface="微软雅黑" pitchFamily="34" charset="-122"/>
              </a:rPr>
              <a:t>英国等国家</a:t>
            </a:r>
            <a:r>
              <a:rPr lang="en-US" altLang="zh-CN" sz="2400" dirty="0">
                <a:solidFill>
                  <a:schemeClr val="bg1"/>
                </a:solidFill>
                <a:latin typeface="微软雅黑" pitchFamily="34" charset="-122"/>
                <a:ea typeface="微软雅黑" pitchFamily="34" charset="-122"/>
              </a:rPr>
              <a:t>/</a:t>
            </a:r>
            <a:r>
              <a:rPr lang="zh-CN" altLang="en-US" sz="2400" dirty="0">
                <a:solidFill>
                  <a:schemeClr val="bg1"/>
                </a:solidFill>
                <a:latin typeface="微软雅黑" pitchFamily="34" charset="-122"/>
                <a:ea typeface="微软雅黑" pitchFamily="34" charset="-122"/>
              </a:rPr>
              <a:t>地区博硕论文</a:t>
            </a:r>
            <a:endParaRPr lang="en-US" altLang="en-US" sz="2800" dirty="0">
              <a:solidFill>
                <a:schemeClr val="bg1"/>
              </a:solidFill>
              <a:latin typeface="微软雅黑" pitchFamily="34" charset="-122"/>
              <a:ea typeface="微软雅黑" pitchFamily="34" charset="-122"/>
            </a:endParaRPr>
          </a:p>
        </p:txBody>
      </p:sp>
      <p:cxnSp>
        <p:nvCxnSpPr>
          <p:cNvPr id="13" name="Connector: Curved 12">
            <a:extLst>
              <a:ext uri="{FF2B5EF4-FFF2-40B4-BE49-F238E27FC236}">
                <a16:creationId xmlns:a16="http://schemas.microsoft.com/office/drawing/2014/main" id="{0348CE89-AC9A-426C-BDD6-2B1F5C01A7CD}"/>
              </a:ext>
            </a:extLst>
          </p:cNvPr>
          <p:cNvCxnSpPr>
            <a:cxnSpLocks/>
          </p:cNvCxnSpPr>
          <p:nvPr/>
        </p:nvCxnSpPr>
        <p:spPr>
          <a:xfrm flipV="1">
            <a:off x="1242874" y="3352453"/>
            <a:ext cx="1336136" cy="1151762"/>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0446" y="0"/>
            <a:ext cx="8458200" cy="762000"/>
          </a:xfrm>
        </p:spPr>
        <p:txBody>
          <a:bodyPr/>
          <a:lstStyle/>
          <a:p>
            <a:pPr eaLnBrk="1" hangingPunct="1"/>
            <a:r>
              <a:rPr lang="zh-CN" altLang="en-US" sz="4000" dirty="0">
                <a:solidFill>
                  <a:schemeClr val="tx1"/>
                </a:solidFill>
                <a:latin typeface="微软雅黑" pitchFamily="34" charset="-122"/>
                <a:ea typeface="微软雅黑" pitchFamily="34" charset="-122"/>
                <a:cs typeface="Arial" pitchFamily="34" charset="0"/>
              </a:rPr>
              <a:t>论文</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2" name="Picture 1">
            <a:extLst>
              <a:ext uri="{FF2B5EF4-FFF2-40B4-BE49-F238E27FC236}">
                <a16:creationId xmlns:a16="http://schemas.microsoft.com/office/drawing/2014/main" id="{372C1793-FFA7-4998-B11B-85CD95CC6FB9}"/>
              </a:ext>
            </a:extLst>
          </p:cNvPr>
          <p:cNvPicPr>
            <a:picLocks noChangeAspect="1"/>
          </p:cNvPicPr>
          <p:nvPr/>
        </p:nvPicPr>
        <p:blipFill>
          <a:blip r:embed="rId3"/>
          <a:stretch>
            <a:fillRect/>
          </a:stretch>
        </p:blipFill>
        <p:spPr>
          <a:xfrm>
            <a:off x="0" y="612906"/>
            <a:ext cx="12192000" cy="5731910"/>
          </a:xfrm>
          <a:prstGeom prst="rect">
            <a:avLst/>
          </a:prstGeom>
        </p:spPr>
      </p:pic>
      <p:sp>
        <p:nvSpPr>
          <p:cNvPr id="10" name="Rectangle 9">
            <a:extLst>
              <a:ext uri="{FF2B5EF4-FFF2-40B4-BE49-F238E27FC236}">
                <a16:creationId xmlns:a16="http://schemas.microsoft.com/office/drawing/2014/main" id="{0B7AB872-3A39-4254-A835-3C5D89C58986}"/>
              </a:ext>
            </a:extLst>
          </p:cNvPr>
          <p:cNvSpPr>
            <a:spLocks noChangeArrowheads="1"/>
          </p:cNvSpPr>
          <p:nvPr/>
        </p:nvSpPr>
        <p:spPr bwMode="auto">
          <a:xfrm>
            <a:off x="117628" y="5184559"/>
            <a:ext cx="1862091" cy="443883"/>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5" name="TextBox 14">
            <a:extLst>
              <a:ext uri="{FF2B5EF4-FFF2-40B4-BE49-F238E27FC236}">
                <a16:creationId xmlns:a16="http://schemas.microsoft.com/office/drawing/2014/main" id="{8138C3A0-E842-4258-B602-44A363C24263}"/>
              </a:ext>
            </a:extLst>
          </p:cNvPr>
          <p:cNvSpPr txBox="1">
            <a:spLocks noChangeArrowheads="1"/>
          </p:cNvSpPr>
          <p:nvPr/>
        </p:nvSpPr>
        <p:spPr bwMode="auto">
          <a:xfrm>
            <a:off x="2090057" y="3645510"/>
            <a:ext cx="3130165" cy="882102"/>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None/>
            </a:pPr>
            <a:r>
              <a:rPr lang="en-US" altLang="zh-CN" sz="2400" dirty="0">
                <a:solidFill>
                  <a:schemeClr val="bg1"/>
                </a:solidFill>
                <a:latin typeface="微软雅黑" pitchFamily="34" charset="-122"/>
                <a:ea typeface="微软雅黑" pitchFamily="34" charset="-122"/>
              </a:rPr>
              <a:t>Technology Coll.</a:t>
            </a:r>
            <a:r>
              <a:rPr lang="zh-CN" altLang="en-US" sz="2400" dirty="0">
                <a:solidFill>
                  <a:schemeClr val="bg1"/>
                </a:solidFill>
                <a:latin typeface="微软雅黑" pitchFamily="34" charset="-122"/>
                <a:ea typeface="微软雅黑" pitchFamily="34" charset="-122"/>
              </a:rPr>
              <a:t>有</a:t>
            </a:r>
            <a:r>
              <a:rPr lang="en-US" altLang="zh-CN" sz="2400" dirty="0">
                <a:solidFill>
                  <a:schemeClr val="bg1"/>
                </a:solidFill>
                <a:latin typeface="微软雅黑" pitchFamily="34" charset="-122"/>
                <a:ea typeface="微软雅黑" pitchFamily="34" charset="-122"/>
              </a:rPr>
              <a:t>5.6</a:t>
            </a:r>
            <a:r>
              <a:rPr lang="zh-CN" altLang="en-US" sz="2400" dirty="0">
                <a:solidFill>
                  <a:schemeClr val="bg1"/>
                </a:solidFill>
                <a:latin typeface="微软雅黑" pitchFamily="34" charset="-122"/>
                <a:ea typeface="微软雅黑" pitchFamily="34" charset="-122"/>
              </a:rPr>
              <a:t>万多篇论文全文</a:t>
            </a:r>
            <a:endParaRPr lang="en-US" altLang="en-US" sz="2800" dirty="0">
              <a:solidFill>
                <a:schemeClr val="bg1"/>
              </a:solidFill>
              <a:latin typeface="微软雅黑" pitchFamily="34" charset="-122"/>
              <a:ea typeface="微软雅黑" pitchFamily="34" charset="-122"/>
            </a:endParaRPr>
          </a:p>
        </p:txBody>
      </p:sp>
      <p:cxnSp>
        <p:nvCxnSpPr>
          <p:cNvPr id="17" name="Connector: Curved 16">
            <a:extLst>
              <a:ext uri="{FF2B5EF4-FFF2-40B4-BE49-F238E27FC236}">
                <a16:creationId xmlns:a16="http://schemas.microsoft.com/office/drawing/2014/main" id="{BC1EC753-6E71-4573-926C-A9ACE16AADCF}"/>
              </a:ext>
            </a:extLst>
          </p:cNvPr>
          <p:cNvCxnSpPr>
            <a:cxnSpLocks/>
          </p:cNvCxnSpPr>
          <p:nvPr/>
        </p:nvCxnSpPr>
        <p:spPr>
          <a:xfrm rot="5400000" flipH="1" flipV="1">
            <a:off x="1968135" y="4539196"/>
            <a:ext cx="644036" cy="620868"/>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E9DDB69-D202-46AF-A8FD-3F80E69E7DCD}"/>
              </a:ext>
            </a:extLst>
          </p:cNvPr>
          <p:cNvPicPr>
            <a:picLocks noChangeAspect="1"/>
          </p:cNvPicPr>
          <p:nvPr/>
        </p:nvPicPr>
        <p:blipFill>
          <a:blip r:embed="rId4"/>
          <a:stretch>
            <a:fillRect/>
          </a:stretch>
        </p:blipFill>
        <p:spPr>
          <a:xfrm>
            <a:off x="5884959" y="612906"/>
            <a:ext cx="6307041" cy="3949200"/>
          </a:xfrm>
          <a:prstGeom prst="rect">
            <a:avLst/>
          </a:prstGeom>
        </p:spPr>
      </p:pic>
      <p:sp>
        <p:nvSpPr>
          <p:cNvPr id="19" name="TextBox 18">
            <a:extLst>
              <a:ext uri="{FF2B5EF4-FFF2-40B4-BE49-F238E27FC236}">
                <a16:creationId xmlns:a16="http://schemas.microsoft.com/office/drawing/2014/main" id="{7BB2D211-B473-405E-BD59-A6D13B521B23}"/>
              </a:ext>
            </a:extLst>
          </p:cNvPr>
          <p:cNvSpPr txBox="1">
            <a:spLocks noChangeArrowheads="1"/>
          </p:cNvSpPr>
          <p:nvPr/>
        </p:nvSpPr>
        <p:spPr bwMode="auto">
          <a:xfrm>
            <a:off x="9702721" y="3674939"/>
            <a:ext cx="2425656" cy="739805"/>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None/>
            </a:pPr>
            <a:r>
              <a:rPr lang="en-US" altLang="zh-CN" sz="2400" dirty="0">
                <a:solidFill>
                  <a:schemeClr val="bg1"/>
                </a:solidFill>
                <a:latin typeface="微软雅黑" pitchFamily="34" charset="-122"/>
                <a:ea typeface="微软雅黑" pitchFamily="34" charset="-122"/>
              </a:rPr>
              <a:t>PQDT</a:t>
            </a:r>
            <a:r>
              <a:rPr lang="zh-CN" altLang="en-US" sz="2400" dirty="0">
                <a:solidFill>
                  <a:schemeClr val="bg1"/>
                </a:solidFill>
                <a:latin typeface="微软雅黑" pitchFamily="34" charset="-122"/>
                <a:ea typeface="微软雅黑" pitchFamily="34" charset="-122"/>
              </a:rPr>
              <a:t>全文库可获取</a:t>
            </a:r>
            <a:r>
              <a:rPr lang="en-US" altLang="zh-CN" sz="2400" dirty="0">
                <a:solidFill>
                  <a:schemeClr val="bg1"/>
                </a:solidFill>
                <a:latin typeface="微软雅黑" pitchFamily="34" charset="-122"/>
                <a:ea typeface="微软雅黑" pitchFamily="34" charset="-122"/>
              </a:rPr>
              <a:t>76</a:t>
            </a:r>
            <a:r>
              <a:rPr lang="zh-CN" altLang="en-US" sz="2400" dirty="0">
                <a:solidFill>
                  <a:schemeClr val="bg1"/>
                </a:solidFill>
                <a:latin typeface="微软雅黑" pitchFamily="34" charset="-122"/>
                <a:ea typeface="微软雅黑" pitchFamily="34" charset="-122"/>
              </a:rPr>
              <a:t>万篇</a:t>
            </a:r>
            <a:endParaRPr lang="en-US" altLang="en-US" sz="2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97098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500"/>
                            </p:stCondLst>
                            <p:childTnLst>
                              <p:par>
                                <p:cTn id="23" presetID="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0446" y="0"/>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2.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在线浏览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3" name="Picture 2">
            <a:extLst>
              <a:ext uri="{FF2B5EF4-FFF2-40B4-BE49-F238E27FC236}">
                <a16:creationId xmlns:a16="http://schemas.microsoft.com/office/drawing/2014/main" id="{19695CAF-7674-47B1-BD62-66FA997F3F7D}"/>
              </a:ext>
            </a:extLst>
          </p:cNvPr>
          <p:cNvPicPr>
            <a:picLocks noChangeAspect="1"/>
          </p:cNvPicPr>
          <p:nvPr/>
        </p:nvPicPr>
        <p:blipFill>
          <a:blip r:embed="rId3"/>
          <a:stretch>
            <a:fillRect/>
          </a:stretch>
        </p:blipFill>
        <p:spPr>
          <a:xfrm>
            <a:off x="0" y="612583"/>
            <a:ext cx="12192000" cy="5696777"/>
          </a:xfrm>
          <a:prstGeom prst="rect">
            <a:avLst/>
          </a:prstGeom>
        </p:spPr>
      </p:pic>
      <p:sp>
        <p:nvSpPr>
          <p:cNvPr id="10" name="Rectangle 9">
            <a:extLst>
              <a:ext uri="{FF2B5EF4-FFF2-40B4-BE49-F238E27FC236}">
                <a16:creationId xmlns:a16="http://schemas.microsoft.com/office/drawing/2014/main" id="{91092760-28DA-4128-8C0F-8182BD1E0114}"/>
              </a:ext>
            </a:extLst>
          </p:cNvPr>
          <p:cNvSpPr>
            <a:spLocks noChangeArrowheads="1"/>
          </p:cNvSpPr>
          <p:nvPr/>
        </p:nvSpPr>
        <p:spPr bwMode="auto">
          <a:xfrm>
            <a:off x="2603856" y="3224193"/>
            <a:ext cx="5149850" cy="59970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12" name="Rounded Rectangle 6">
            <a:extLst>
              <a:ext uri="{FF2B5EF4-FFF2-40B4-BE49-F238E27FC236}">
                <a16:creationId xmlns:a16="http://schemas.microsoft.com/office/drawing/2014/main" id="{6798E610-A1CB-4853-AFA6-999AA25D2A9F}"/>
              </a:ext>
            </a:extLst>
          </p:cNvPr>
          <p:cNvSpPr/>
          <p:nvPr/>
        </p:nvSpPr>
        <p:spPr>
          <a:xfrm>
            <a:off x="1269245" y="2211133"/>
            <a:ext cx="9339571" cy="4225177"/>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cs typeface="Roboto Regular"/>
            </a:endParaRPr>
          </a:p>
        </p:txBody>
      </p:sp>
      <p:sp>
        <p:nvSpPr>
          <p:cNvPr id="13" name="TextBox 12">
            <a:extLst>
              <a:ext uri="{FF2B5EF4-FFF2-40B4-BE49-F238E27FC236}">
                <a16:creationId xmlns:a16="http://schemas.microsoft.com/office/drawing/2014/main" id="{A173B8F5-F84C-4C6B-A06B-87C7EFA52C43}"/>
              </a:ext>
            </a:extLst>
          </p:cNvPr>
          <p:cNvSpPr txBox="1"/>
          <p:nvPr/>
        </p:nvSpPr>
        <p:spPr>
          <a:xfrm>
            <a:off x="200891" y="5406760"/>
            <a:ext cx="11658600" cy="537374"/>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文摘</a:t>
            </a:r>
            <a:r>
              <a:rPr lang="en-US" altLang="zh-CN" dirty="0"/>
              <a:t>/</a:t>
            </a:r>
            <a:r>
              <a:rPr lang="zh-CN" altLang="en-US" dirty="0"/>
              <a:t>索引，全文</a:t>
            </a:r>
            <a:r>
              <a:rPr lang="en-US" altLang="zh-CN" dirty="0"/>
              <a:t>/</a:t>
            </a:r>
            <a:r>
              <a:rPr lang="zh-CN" altLang="en-US" dirty="0"/>
              <a:t>全文定位链接，引用，参考文献（检索结果存在差异）</a:t>
            </a:r>
            <a:endParaRPr lang="en-US" altLang="en-US" dirty="0"/>
          </a:p>
        </p:txBody>
      </p:sp>
      <p:sp>
        <p:nvSpPr>
          <p:cNvPr id="14" name="Rectangle 13">
            <a:extLst>
              <a:ext uri="{FF2B5EF4-FFF2-40B4-BE49-F238E27FC236}">
                <a16:creationId xmlns:a16="http://schemas.microsoft.com/office/drawing/2014/main" id="{0F722FA1-EE81-4057-A2B2-424D828CD2EF}"/>
              </a:ext>
            </a:extLst>
          </p:cNvPr>
          <p:cNvSpPr>
            <a:spLocks noChangeArrowheads="1"/>
          </p:cNvSpPr>
          <p:nvPr/>
        </p:nvSpPr>
        <p:spPr bwMode="auto">
          <a:xfrm>
            <a:off x="2603856" y="4662820"/>
            <a:ext cx="5149850" cy="59970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Tree>
    <p:extLst>
      <p:ext uri="{BB962C8B-B14F-4D97-AF65-F5344CB8AC3E}">
        <p14:creationId xmlns:p14="http://schemas.microsoft.com/office/powerpoint/2010/main" val="51320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800"/>
                                        <p:tgtEl>
                                          <p:spTgt spid="12"/>
                                        </p:tgtEl>
                                      </p:cBhvr>
                                    </p:animEffect>
                                  </p:childTnLst>
                                </p:cTn>
                              </p:par>
                            </p:childTnLst>
                          </p:cTn>
                        </p:par>
                        <p:par>
                          <p:cTn id="8" fill="hold">
                            <p:stCondLst>
                              <p:cond delay="800"/>
                            </p:stCondLst>
                            <p:childTnLst>
                              <p:par>
                                <p:cTn id="9" presetID="2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edge">
                                      <p:cBhvr>
                                        <p:cTn id="11" dur="500"/>
                                        <p:tgtEl>
                                          <p:spTgt spid="10"/>
                                        </p:tgtEl>
                                      </p:cBhvr>
                                    </p:animEffect>
                                  </p:childTnLst>
                                </p:cTn>
                              </p:par>
                              <p:par>
                                <p:cTn id="12" presetID="2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edge">
                                      <p:cBhvr>
                                        <p:cTn id="14" dur="500"/>
                                        <p:tgtEl>
                                          <p:spTgt spid="14"/>
                                        </p:tgtEl>
                                      </p:cBhvr>
                                    </p:animEffect>
                                  </p:childTnLst>
                                </p:cTn>
                              </p:par>
                            </p:childTnLst>
                          </p:cTn>
                        </p:par>
                        <p:par>
                          <p:cTn id="15" fill="hold">
                            <p:stCondLst>
                              <p:cond delay="1300"/>
                            </p:stCondLst>
                            <p:childTnLst>
                              <p:par>
                                <p:cTn id="16" presetID="2" presetClass="entr" presetSubtype="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3. </a:t>
            </a:r>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文章页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3" name="Picture 2">
            <a:extLst>
              <a:ext uri="{FF2B5EF4-FFF2-40B4-BE49-F238E27FC236}">
                <a16:creationId xmlns:a16="http://schemas.microsoft.com/office/drawing/2014/main" id="{1E38FB76-500E-492E-8BB7-72C8C38639E9}"/>
              </a:ext>
            </a:extLst>
          </p:cNvPr>
          <p:cNvPicPr>
            <a:picLocks noChangeAspect="1"/>
          </p:cNvPicPr>
          <p:nvPr/>
        </p:nvPicPr>
        <p:blipFill>
          <a:blip r:embed="rId3"/>
          <a:stretch>
            <a:fillRect/>
          </a:stretch>
        </p:blipFill>
        <p:spPr>
          <a:xfrm>
            <a:off x="0" y="592593"/>
            <a:ext cx="12192000" cy="5826495"/>
          </a:xfrm>
          <a:prstGeom prst="rect">
            <a:avLst/>
          </a:prstGeom>
        </p:spPr>
      </p:pic>
      <p:cxnSp>
        <p:nvCxnSpPr>
          <p:cNvPr id="11" name="Connector: Curved 10">
            <a:extLst>
              <a:ext uri="{FF2B5EF4-FFF2-40B4-BE49-F238E27FC236}">
                <a16:creationId xmlns:a16="http://schemas.microsoft.com/office/drawing/2014/main" id="{3C7E469F-BD95-4DC7-9DB2-911D47C2B415}"/>
              </a:ext>
            </a:extLst>
          </p:cNvPr>
          <p:cNvCxnSpPr>
            <a:cxnSpLocks/>
          </p:cNvCxnSpPr>
          <p:nvPr/>
        </p:nvCxnSpPr>
        <p:spPr>
          <a:xfrm>
            <a:off x="4142232" y="2843784"/>
            <a:ext cx="5124813" cy="1152144"/>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1B7033A9-4EB7-4335-A8F5-A30618B6EA0D}"/>
              </a:ext>
            </a:extLst>
          </p:cNvPr>
          <p:cNvCxnSpPr>
            <a:cxnSpLocks/>
          </p:cNvCxnSpPr>
          <p:nvPr/>
        </p:nvCxnSpPr>
        <p:spPr>
          <a:xfrm rot="5400000" flipH="1" flipV="1">
            <a:off x="9728469" y="4420958"/>
            <a:ext cx="477752" cy="259110"/>
          </a:xfrm>
          <a:prstGeom prst="curvedConnector3">
            <a:avLst/>
          </a:prstGeom>
          <a:ln w="60325">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B392B0-93D7-4BE4-9D09-6C16482ABB18}"/>
              </a:ext>
            </a:extLst>
          </p:cNvPr>
          <p:cNvSpPr txBox="1">
            <a:spLocks noChangeArrowheads="1"/>
          </p:cNvSpPr>
          <p:nvPr/>
        </p:nvSpPr>
        <p:spPr bwMode="auto">
          <a:xfrm>
            <a:off x="5630669" y="4288575"/>
            <a:ext cx="3425825" cy="523875"/>
          </a:xfrm>
          <a:prstGeom prst="rect">
            <a:avLst/>
          </a:prstGeom>
          <a:solidFill>
            <a:schemeClr val="accent1">
              <a:lumMod val="40000"/>
              <a:lumOff val="60000"/>
            </a:schemeClr>
          </a:solidFill>
          <a:ln>
            <a:noFill/>
          </a:ln>
          <a:extLst/>
        </p:spPr>
        <p:txBody>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zh-CN" altLang="en-US" sz="2800" dirty="0">
                <a:solidFill>
                  <a:schemeClr val="bg1"/>
                </a:solidFill>
                <a:latin typeface="微软雅黑" pitchFamily="34" charset="-122"/>
                <a:ea typeface="微软雅黑" pitchFamily="34" charset="-122"/>
              </a:rPr>
              <a:t>相关性文献</a:t>
            </a:r>
            <a:endParaRPr lang="en-US" altLang="en-US" sz="2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8942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3770" y="-1"/>
            <a:ext cx="8819310" cy="886691"/>
          </a:xfrm>
          <a:prstGeom prst="rect">
            <a:avLst/>
          </a:prstGeom>
          <a:noFill/>
          <a:ln>
            <a:miter lim="800000"/>
            <a:headEnd/>
            <a:tailEnd/>
          </a:ln>
        </p:spPr>
        <p:txBody>
          <a:bodyPr/>
          <a:lstStyle/>
          <a:p>
            <a:pPr eaLnBrk="0" hangingPunct="0">
              <a:defRPr/>
            </a:pPr>
            <a:r>
              <a:rPr lang="zh-CN" altLang="en-US" sz="3600" b="1" kern="0" dirty="0">
                <a:latin typeface="微软雅黑" panose="020B0503020204020204" pitchFamily="34" charset="-122"/>
                <a:ea typeface="微软雅黑" panose="020B0503020204020204" pitchFamily="34" charset="-122"/>
                <a:cs typeface="+mj-cs"/>
              </a:rPr>
              <a:t>为什么要用数据库</a:t>
            </a:r>
          </a:p>
        </p:txBody>
      </p:sp>
      <p:pic>
        <p:nvPicPr>
          <p:cNvPr id="2" name="Picture 1">
            <a:extLst>
              <a:ext uri="{FF2B5EF4-FFF2-40B4-BE49-F238E27FC236}">
                <a16:creationId xmlns:a16="http://schemas.microsoft.com/office/drawing/2014/main" id="{1A6D6703-23C9-429D-BE9A-22622F1BAB9F}"/>
              </a:ext>
            </a:extLst>
          </p:cNvPr>
          <p:cNvPicPr>
            <a:picLocks noChangeAspect="1"/>
          </p:cNvPicPr>
          <p:nvPr/>
        </p:nvPicPr>
        <p:blipFill>
          <a:blip r:embed="rId2"/>
          <a:stretch>
            <a:fillRect/>
          </a:stretch>
        </p:blipFill>
        <p:spPr>
          <a:xfrm>
            <a:off x="0" y="886691"/>
            <a:ext cx="12192000" cy="5420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Graphic 4" descr="Help">
            <a:extLst>
              <a:ext uri="{FF2B5EF4-FFF2-40B4-BE49-F238E27FC236}">
                <a16:creationId xmlns:a16="http://schemas.microsoft.com/office/drawing/2014/main" id="{973B799D-9002-42D5-9A63-2397E53A1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353" y="3093827"/>
            <a:ext cx="1688123" cy="1688123"/>
          </a:xfrm>
          <a:prstGeom prst="rect">
            <a:avLst/>
          </a:prstGeom>
          <a:scene3d>
            <a:camera prst="obliqueBottomRight"/>
            <a:lightRig rig="threePt" dir="t"/>
          </a:scene3d>
        </p:spPr>
      </p:pic>
    </p:spTree>
    <p:extLst>
      <p:ext uri="{BB962C8B-B14F-4D97-AF65-F5344CB8AC3E}">
        <p14:creationId xmlns:p14="http://schemas.microsoft.com/office/powerpoint/2010/main" val="112757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zh-CN" altLang="en-US" sz="4000" b="1" dirty="0">
                <a:solidFill>
                  <a:schemeClr val="tx1"/>
                </a:solidFill>
                <a:latin typeface="微软雅黑" pitchFamily="34" charset="-122"/>
                <a:ea typeface="微软雅黑" pitchFamily="34" charset="-122"/>
                <a:cs typeface="Arial" pitchFamily="34" charset="0"/>
              </a:rPr>
              <a:t>检索结果 </a:t>
            </a:r>
            <a:r>
              <a:rPr lang="en-US" altLang="zh-CN" sz="4000" b="1" dirty="0">
                <a:solidFill>
                  <a:schemeClr val="tx1"/>
                </a:solidFill>
                <a:latin typeface="微软雅黑" pitchFamily="34" charset="-122"/>
                <a:ea typeface="微软雅黑" pitchFamily="34" charset="-122"/>
                <a:cs typeface="Arial" pitchFamily="34" charset="0"/>
              </a:rPr>
              <a:t>- </a:t>
            </a:r>
            <a:r>
              <a:rPr lang="zh-CN" altLang="en-US" sz="4000" b="1" dirty="0">
                <a:solidFill>
                  <a:schemeClr val="tx1"/>
                </a:solidFill>
                <a:latin typeface="微软雅黑" pitchFamily="34" charset="-122"/>
                <a:ea typeface="微软雅黑" pitchFamily="34" charset="-122"/>
                <a:cs typeface="Arial" pitchFamily="34" charset="0"/>
              </a:rPr>
              <a:t>文章页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10" name="Picture 9">
            <a:extLst>
              <a:ext uri="{FF2B5EF4-FFF2-40B4-BE49-F238E27FC236}">
                <a16:creationId xmlns:a16="http://schemas.microsoft.com/office/drawing/2014/main" id="{FF2C91F4-0871-4725-BACC-6447FE0CE980}"/>
              </a:ext>
            </a:extLst>
          </p:cNvPr>
          <p:cNvPicPr>
            <a:picLocks noChangeAspect="1"/>
          </p:cNvPicPr>
          <p:nvPr/>
        </p:nvPicPr>
        <p:blipFill>
          <a:blip r:embed="rId3"/>
          <a:stretch>
            <a:fillRect/>
          </a:stretch>
        </p:blipFill>
        <p:spPr>
          <a:xfrm>
            <a:off x="0" y="515752"/>
            <a:ext cx="12192000" cy="5826495"/>
          </a:xfrm>
          <a:prstGeom prst="rect">
            <a:avLst/>
          </a:prstGeom>
        </p:spPr>
      </p:pic>
      <p:sp>
        <p:nvSpPr>
          <p:cNvPr id="11" name="Rounded Rectangle 19">
            <a:extLst>
              <a:ext uri="{FF2B5EF4-FFF2-40B4-BE49-F238E27FC236}">
                <a16:creationId xmlns:a16="http://schemas.microsoft.com/office/drawing/2014/main" id="{C30E4DBC-1964-43F8-9D3E-5EB646C66500}"/>
              </a:ext>
            </a:extLst>
          </p:cNvPr>
          <p:cNvSpPr/>
          <p:nvPr/>
        </p:nvSpPr>
        <p:spPr>
          <a:xfrm>
            <a:off x="685800" y="3210973"/>
            <a:ext cx="2521258" cy="1074057"/>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2" name="TextBox 11">
            <a:extLst>
              <a:ext uri="{FF2B5EF4-FFF2-40B4-BE49-F238E27FC236}">
                <a16:creationId xmlns:a16="http://schemas.microsoft.com/office/drawing/2014/main" id="{9F6857C9-E410-4145-B1C1-D71961AFF75F}"/>
              </a:ext>
            </a:extLst>
          </p:cNvPr>
          <p:cNvSpPr txBox="1"/>
          <p:nvPr/>
        </p:nvSpPr>
        <p:spPr>
          <a:xfrm>
            <a:off x="3388477" y="3564403"/>
            <a:ext cx="2033190" cy="544748"/>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翻译与收听</a:t>
            </a:r>
            <a:endParaRPr lang="en-US" altLang="en-US" dirty="0"/>
          </a:p>
        </p:txBody>
      </p:sp>
      <p:sp>
        <p:nvSpPr>
          <p:cNvPr id="13" name="Rounded Rectangle 19">
            <a:extLst>
              <a:ext uri="{FF2B5EF4-FFF2-40B4-BE49-F238E27FC236}">
                <a16:creationId xmlns:a16="http://schemas.microsoft.com/office/drawing/2014/main" id="{F844A24E-4D95-4FC0-8C5D-6CCD79406A5A}"/>
              </a:ext>
            </a:extLst>
          </p:cNvPr>
          <p:cNvSpPr/>
          <p:nvPr/>
        </p:nvSpPr>
        <p:spPr>
          <a:xfrm>
            <a:off x="8873566" y="2002513"/>
            <a:ext cx="2931882" cy="1117336"/>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4" name="TextBox 13">
            <a:extLst>
              <a:ext uri="{FF2B5EF4-FFF2-40B4-BE49-F238E27FC236}">
                <a16:creationId xmlns:a16="http://schemas.microsoft.com/office/drawing/2014/main" id="{F0CAA9EF-3741-4B9C-9529-88623A53C801}"/>
              </a:ext>
            </a:extLst>
          </p:cNvPr>
          <p:cNvSpPr txBox="1"/>
          <p:nvPr/>
        </p:nvSpPr>
        <p:spPr>
          <a:xfrm>
            <a:off x="5776236" y="2399714"/>
            <a:ext cx="3007592" cy="544748"/>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r>
              <a:rPr lang="zh-CN" altLang="en-US" dirty="0"/>
              <a:t>单个文献处理</a:t>
            </a:r>
            <a:endParaRPr lang="en-US" altLang="en-US" dirty="0"/>
          </a:p>
        </p:txBody>
      </p:sp>
      <p:pic>
        <p:nvPicPr>
          <p:cNvPr id="9" name="Picture 8">
            <a:extLst>
              <a:ext uri="{FF2B5EF4-FFF2-40B4-BE49-F238E27FC236}">
                <a16:creationId xmlns:a16="http://schemas.microsoft.com/office/drawing/2014/main" id="{B9EB834A-B4B3-4E01-AAF0-CBCB6D9FF3D8}"/>
              </a:ext>
            </a:extLst>
          </p:cNvPr>
          <p:cNvPicPr>
            <a:picLocks noChangeAspect="1"/>
          </p:cNvPicPr>
          <p:nvPr/>
        </p:nvPicPr>
        <p:blipFill>
          <a:blip r:embed="rId4"/>
          <a:stretch>
            <a:fillRect/>
          </a:stretch>
        </p:blipFill>
        <p:spPr>
          <a:xfrm>
            <a:off x="6322632" y="3219079"/>
            <a:ext cx="5482815" cy="3119662"/>
          </a:xfrm>
          <a:prstGeom prst="rect">
            <a:avLst/>
          </a:prstGeom>
          <a:noFill/>
          <a:ln w="69850">
            <a:solidFill>
              <a:srgbClr val="C654C6"/>
            </a:solidFill>
          </a:ln>
        </p:spPr>
      </p:pic>
    </p:spTree>
    <p:extLst>
      <p:ext uri="{BB962C8B-B14F-4D97-AF65-F5344CB8AC3E}">
        <p14:creationId xmlns:p14="http://schemas.microsoft.com/office/powerpoint/2010/main" val="108830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800"/>
                                        <p:tgtEl>
                                          <p:spTgt spid="1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800"/>
                                        <p:tgtEl>
                                          <p:spTgt spid="13"/>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5900" y="-16741"/>
            <a:ext cx="8458200" cy="762000"/>
          </a:xfrm>
        </p:spPr>
        <p:txBody>
          <a:bodyPr/>
          <a:lstStyle/>
          <a:p>
            <a:pPr eaLnBrk="1" hangingPunct="1"/>
            <a:r>
              <a:rPr lang="en-US" altLang="zh-CN" sz="4000" b="1" dirty="0">
                <a:solidFill>
                  <a:schemeClr val="tx1"/>
                </a:solidFill>
                <a:latin typeface="微软雅黑" pitchFamily="34" charset="-122"/>
                <a:ea typeface="微软雅黑" pitchFamily="34" charset="-122"/>
                <a:cs typeface="Arial" pitchFamily="34" charset="0"/>
              </a:rPr>
              <a:t>4. </a:t>
            </a:r>
            <a:r>
              <a:rPr lang="zh-CN" altLang="en-US" sz="4000" b="1" dirty="0">
                <a:solidFill>
                  <a:schemeClr val="tx1"/>
                </a:solidFill>
                <a:latin typeface="微软雅黑" pitchFamily="34" charset="-122"/>
                <a:ea typeface="微软雅黑" pitchFamily="34" charset="-122"/>
                <a:cs typeface="Arial" pitchFamily="34" charset="0"/>
              </a:rPr>
              <a:t>文献处理 </a:t>
            </a:r>
            <a:endParaRPr lang="en-US" altLang="zh-CN" sz="4000" b="1" dirty="0">
              <a:solidFill>
                <a:schemeClr val="tx1"/>
              </a:solidFill>
              <a:latin typeface="微软雅黑" pitchFamily="34" charset="-122"/>
              <a:ea typeface="微软雅黑" pitchFamily="34" charset="-122"/>
              <a:cs typeface="Arial" pitchFamily="34" charset="0"/>
            </a:endParaRPr>
          </a:p>
        </p:txBody>
      </p:sp>
      <p:pic>
        <p:nvPicPr>
          <p:cNvPr id="8" name="Picture 7">
            <a:extLst>
              <a:ext uri="{FF2B5EF4-FFF2-40B4-BE49-F238E27FC236}">
                <a16:creationId xmlns:a16="http://schemas.microsoft.com/office/drawing/2014/main" id="{B12CF864-C69E-491D-A055-7F67CF878CF4}"/>
              </a:ext>
            </a:extLst>
          </p:cNvPr>
          <p:cNvPicPr>
            <a:picLocks noChangeAspect="1"/>
          </p:cNvPicPr>
          <p:nvPr/>
        </p:nvPicPr>
        <p:blipFill>
          <a:blip r:embed="rId3"/>
          <a:stretch>
            <a:fillRect/>
          </a:stretch>
        </p:blipFill>
        <p:spPr>
          <a:xfrm>
            <a:off x="0" y="612583"/>
            <a:ext cx="12192000" cy="5696777"/>
          </a:xfrm>
          <a:prstGeom prst="rect">
            <a:avLst/>
          </a:prstGeom>
        </p:spPr>
      </p:pic>
      <p:pic>
        <p:nvPicPr>
          <p:cNvPr id="9" name="Picture 8">
            <a:extLst>
              <a:ext uri="{FF2B5EF4-FFF2-40B4-BE49-F238E27FC236}">
                <a16:creationId xmlns:a16="http://schemas.microsoft.com/office/drawing/2014/main" id="{A882CF9E-5199-4B2F-847D-5910C91BD44E}"/>
              </a:ext>
            </a:extLst>
          </p:cNvPr>
          <p:cNvPicPr>
            <a:picLocks noChangeAspect="1"/>
          </p:cNvPicPr>
          <p:nvPr/>
        </p:nvPicPr>
        <p:blipFill>
          <a:blip r:embed="rId4"/>
          <a:stretch>
            <a:fillRect/>
          </a:stretch>
        </p:blipFill>
        <p:spPr>
          <a:xfrm>
            <a:off x="7548027" y="2815121"/>
            <a:ext cx="2959245" cy="2805545"/>
          </a:xfrm>
          <a:prstGeom prst="rect">
            <a:avLst/>
          </a:prstGeom>
          <a:noFill/>
          <a:ln w="69850">
            <a:solidFill>
              <a:srgbClr val="002060"/>
            </a:solidFill>
          </a:ln>
        </p:spPr>
      </p:pic>
      <p:sp>
        <p:nvSpPr>
          <p:cNvPr id="10" name="Rounded Rectangle 12">
            <a:extLst>
              <a:ext uri="{FF2B5EF4-FFF2-40B4-BE49-F238E27FC236}">
                <a16:creationId xmlns:a16="http://schemas.microsoft.com/office/drawing/2014/main" id="{B736DE85-280B-4F32-A32F-38B049352E05}"/>
              </a:ext>
            </a:extLst>
          </p:cNvPr>
          <p:cNvSpPr/>
          <p:nvPr/>
        </p:nvSpPr>
        <p:spPr>
          <a:xfrm>
            <a:off x="7449544" y="2357921"/>
            <a:ext cx="3161637" cy="413356"/>
          </a:xfrm>
          <a:prstGeom prst="round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4" name="TextBox 13">
            <a:extLst>
              <a:ext uri="{FF2B5EF4-FFF2-40B4-BE49-F238E27FC236}">
                <a16:creationId xmlns:a16="http://schemas.microsoft.com/office/drawing/2014/main" id="{9D362369-E47C-4355-8923-5D887313E99D}"/>
              </a:ext>
            </a:extLst>
          </p:cNvPr>
          <p:cNvSpPr txBox="1"/>
          <p:nvPr/>
        </p:nvSpPr>
        <p:spPr>
          <a:xfrm>
            <a:off x="2659177" y="4032025"/>
            <a:ext cx="4790367" cy="1172471"/>
          </a:xfrm>
          <a:prstGeom prst="rect">
            <a:avLst/>
          </a:prstGeom>
          <a:solidFill>
            <a:srgbClr val="002060"/>
          </a:solidFill>
          <a:ln w="9525" algn="ctr">
            <a:noFill/>
            <a:round/>
            <a:headEnd/>
            <a:tailEnd/>
          </a:ln>
        </p:spPr>
        <p:txBody>
          <a:bodyPr/>
          <a:lstStyle>
            <a:defPPr>
              <a:defRPr lang="en-US"/>
            </a:defPPr>
            <a:lvl1pPr algn="ctr" eaLnBrk="0" hangingPunct="0">
              <a:defRPr sz="28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sz="2400">
                <a:latin typeface="Arial" charset="0"/>
                <a:ea typeface="宋体" pitchFamily="2" charset="-122"/>
              </a:defRPr>
            </a:lvl2pPr>
            <a:lvl3pPr marL="1143000" indent="-228600" eaLnBrk="0" hangingPunct="0">
              <a:defRPr sz="2400">
                <a:latin typeface="Arial" charset="0"/>
                <a:ea typeface="宋体" pitchFamily="2" charset="-122"/>
              </a:defRPr>
            </a:lvl3pPr>
            <a:lvl4pPr marL="1600200" indent="-228600" eaLnBrk="0" hangingPunct="0">
              <a:defRPr sz="2400">
                <a:latin typeface="Arial" charset="0"/>
                <a:ea typeface="宋体" pitchFamily="2" charset="-122"/>
              </a:defRPr>
            </a:lvl4pPr>
            <a:lvl5pPr marL="2057400" indent="-228600" eaLnBrk="0" hangingPunct="0">
              <a:defRPr sz="2400">
                <a:latin typeface="Arial" charset="0"/>
                <a:ea typeface="宋体" pitchFamily="2" charset="-122"/>
              </a:defRPr>
            </a:lvl5pPr>
            <a:lvl6pPr marL="2514600" indent="-228600" eaLnBrk="0" fontAlgn="base" hangingPunct="0">
              <a:spcBef>
                <a:spcPct val="0"/>
              </a:spcBef>
              <a:spcAft>
                <a:spcPct val="0"/>
              </a:spcAft>
              <a:defRPr sz="2400">
                <a:latin typeface="Arial" charset="0"/>
                <a:ea typeface="宋体" pitchFamily="2" charset="-122"/>
              </a:defRPr>
            </a:lvl6pPr>
            <a:lvl7pPr marL="2971800" indent="-228600" eaLnBrk="0" fontAlgn="base" hangingPunct="0">
              <a:spcBef>
                <a:spcPct val="0"/>
              </a:spcBef>
              <a:spcAft>
                <a:spcPct val="0"/>
              </a:spcAft>
              <a:defRPr sz="2400">
                <a:latin typeface="Arial" charset="0"/>
                <a:ea typeface="宋体" pitchFamily="2" charset="-122"/>
              </a:defRPr>
            </a:lvl7pPr>
            <a:lvl8pPr marL="3429000" indent="-228600" eaLnBrk="0" fontAlgn="base" hangingPunct="0">
              <a:spcBef>
                <a:spcPct val="0"/>
              </a:spcBef>
              <a:spcAft>
                <a:spcPct val="0"/>
              </a:spcAft>
              <a:defRPr sz="2400">
                <a:latin typeface="Arial" charset="0"/>
                <a:ea typeface="宋体" pitchFamily="2" charset="-122"/>
              </a:defRPr>
            </a:lvl8pPr>
            <a:lvl9pPr marL="3886200" indent="-228600" eaLnBrk="0" fontAlgn="base" hangingPunct="0">
              <a:spcBef>
                <a:spcPct val="0"/>
              </a:spcBef>
              <a:spcAft>
                <a:spcPct val="0"/>
              </a:spcAft>
              <a:defRPr sz="2400">
                <a:latin typeface="Arial" charset="0"/>
                <a:ea typeface="宋体" pitchFamily="2" charset="-122"/>
              </a:defRPr>
            </a:lvl9pPr>
          </a:lstStyle>
          <a:p>
            <a:pPr algn="l"/>
            <a:r>
              <a:rPr lang="zh-CN" altLang="en-US" dirty="0"/>
              <a:t>可批量生成格式引文，</a:t>
            </a:r>
            <a:endParaRPr lang="en-US" altLang="zh-CN" dirty="0"/>
          </a:p>
          <a:p>
            <a:pPr algn="l"/>
            <a:r>
              <a:rPr lang="zh-CN" altLang="en-US" dirty="0"/>
              <a:t>电邮，打印，导出，保存 </a:t>
            </a:r>
            <a:endParaRPr lang="en-US" altLang="en-US" dirty="0"/>
          </a:p>
        </p:txBody>
      </p:sp>
    </p:spTree>
    <p:extLst>
      <p:ext uri="{BB962C8B-B14F-4D97-AF65-F5344CB8AC3E}">
        <p14:creationId xmlns:p14="http://schemas.microsoft.com/office/powerpoint/2010/main" val="17498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800"/>
                                        <p:tgtEl>
                                          <p:spTgt spid="10"/>
                                        </p:tgtEl>
                                      </p:cBhvr>
                                    </p:animEffect>
                                  </p:childTnLst>
                                </p:cTn>
                              </p:par>
                            </p:childTnLst>
                          </p:cTn>
                        </p:par>
                        <p:par>
                          <p:cTn id="8" fill="hold">
                            <p:stCondLst>
                              <p:cond delay="8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63072" y="47171"/>
            <a:ext cx="8458200" cy="762000"/>
          </a:xfrm>
        </p:spPr>
        <p:txBody>
          <a:bodyPr/>
          <a:lstStyle/>
          <a:p>
            <a:pPr eaLnBrk="1" hangingPunct="1"/>
            <a:r>
              <a:rPr lang="en-US" altLang="zh-CN" b="1" dirty="0">
                <a:solidFill>
                  <a:schemeClr val="tx1"/>
                </a:solidFill>
                <a:latin typeface="微软雅黑" panose="020B0503020204020204" pitchFamily="34" charset="-122"/>
                <a:ea typeface="微软雅黑" panose="020B0503020204020204" pitchFamily="34" charset="-122"/>
              </a:rPr>
              <a:t>5. </a:t>
            </a:r>
            <a:r>
              <a:rPr lang="zh-CN" altLang="en-US" dirty="0">
                <a:solidFill>
                  <a:schemeClr val="tx1"/>
                </a:solidFill>
                <a:latin typeface="微软雅黑" panose="020B0503020204020204" pitchFamily="34" charset="-122"/>
                <a:ea typeface="微软雅黑" panose="020B0503020204020204" pitchFamily="34" charset="-122"/>
              </a:rPr>
              <a:t>可视化分析工具兼容</a:t>
            </a:r>
            <a:endParaRPr lang="en-US" altLang="zh-CN" b="1" dirty="0">
              <a:solidFill>
                <a:schemeClr val="tx1"/>
              </a:solidFill>
              <a:latin typeface="微软雅黑" panose="020B0503020204020204" pitchFamily="34" charset="-122"/>
              <a:ea typeface="微软雅黑" panose="020B0503020204020204" pitchFamily="34" charset="-122"/>
            </a:endParaRPr>
          </a:p>
        </p:txBody>
      </p:sp>
      <p:pic>
        <p:nvPicPr>
          <p:cNvPr id="2" name="Picture 1">
            <a:extLst>
              <a:ext uri="{FF2B5EF4-FFF2-40B4-BE49-F238E27FC236}">
                <a16:creationId xmlns:a16="http://schemas.microsoft.com/office/drawing/2014/main" id="{8AAADF41-B618-4CA5-9604-CE67F2EF0E39}"/>
              </a:ext>
            </a:extLst>
          </p:cNvPr>
          <p:cNvPicPr>
            <a:picLocks noChangeAspect="1"/>
          </p:cNvPicPr>
          <p:nvPr/>
        </p:nvPicPr>
        <p:blipFill>
          <a:blip r:embed="rId3"/>
          <a:stretch>
            <a:fillRect/>
          </a:stretch>
        </p:blipFill>
        <p:spPr>
          <a:xfrm>
            <a:off x="0" y="729071"/>
            <a:ext cx="12192000" cy="4123484"/>
          </a:xfrm>
          <a:prstGeom prst="rect">
            <a:avLst/>
          </a:prstGeom>
        </p:spPr>
      </p:pic>
      <p:pic>
        <p:nvPicPr>
          <p:cNvPr id="3" name="Picture 2">
            <a:extLst>
              <a:ext uri="{FF2B5EF4-FFF2-40B4-BE49-F238E27FC236}">
                <a16:creationId xmlns:a16="http://schemas.microsoft.com/office/drawing/2014/main" id="{6F6C61F1-0016-4B0E-A7C0-3D84A5CFC257}"/>
              </a:ext>
            </a:extLst>
          </p:cNvPr>
          <p:cNvPicPr>
            <a:picLocks noChangeAspect="1"/>
          </p:cNvPicPr>
          <p:nvPr/>
        </p:nvPicPr>
        <p:blipFill>
          <a:blip r:embed="rId4"/>
          <a:stretch>
            <a:fillRect/>
          </a:stretch>
        </p:blipFill>
        <p:spPr>
          <a:xfrm>
            <a:off x="8927955" y="2985117"/>
            <a:ext cx="2959245" cy="2805545"/>
          </a:xfrm>
          <a:prstGeom prst="rect">
            <a:avLst/>
          </a:prstGeom>
          <a:noFill/>
          <a:ln w="69850">
            <a:solidFill>
              <a:srgbClr val="002060"/>
            </a:solidFill>
          </a:ln>
        </p:spPr>
      </p:pic>
      <p:sp>
        <p:nvSpPr>
          <p:cNvPr id="7" name="Rounded Rectangle 19">
            <a:extLst>
              <a:ext uri="{FF2B5EF4-FFF2-40B4-BE49-F238E27FC236}">
                <a16:creationId xmlns:a16="http://schemas.microsoft.com/office/drawing/2014/main" id="{85174505-025B-4165-9E80-55899FF74119}"/>
              </a:ext>
            </a:extLst>
          </p:cNvPr>
          <p:cNvSpPr/>
          <p:nvPr/>
        </p:nvSpPr>
        <p:spPr>
          <a:xfrm>
            <a:off x="8927955" y="4617721"/>
            <a:ext cx="2931882" cy="457200"/>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pic>
        <p:nvPicPr>
          <p:cNvPr id="5" name="Picture 4" descr="A screenshot of a social media post&#10;&#10;Description generated with very high confidence">
            <a:extLst>
              <a:ext uri="{FF2B5EF4-FFF2-40B4-BE49-F238E27FC236}">
                <a16:creationId xmlns:a16="http://schemas.microsoft.com/office/drawing/2014/main" id="{FA160588-620E-4A05-AFA8-D54B2D288BD5}"/>
              </a:ext>
            </a:extLst>
          </p:cNvPr>
          <p:cNvPicPr>
            <a:picLocks noChangeAspect="1"/>
          </p:cNvPicPr>
          <p:nvPr/>
        </p:nvPicPr>
        <p:blipFill>
          <a:blip r:embed="rId5"/>
          <a:stretch>
            <a:fillRect/>
          </a:stretch>
        </p:blipFill>
        <p:spPr>
          <a:xfrm>
            <a:off x="304800" y="809171"/>
            <a:ext cx="7074407" cy="5567498"/>
          </a:xfrm>
          <a:prstGeom prst="rect">
            <a:avLst/>
          </a:prstGeom>
          <a:noFill/>
          <a:ln w="69850">
            <a:solidFill>
              <a:srgbClr val="002060"/>
            </a:solidFill>
          </a:ln>
        </p:spPr>
      </p:pic>
      <p:sp>
        <p:nvSpPr>
          <p:cNvPr id="11" name="Rounded Rectangle 19">
            <a:extLst>
              <a:ext uri="{FF2B5EF4-FFF2-40B4-BE49-F238E27FC236}">
                <a16:creationId xmlns:a16="http://schemas.microsoft.com/office/drawing/2014/main" id="{E4DB9988-8007-42A9-A7E2-72618CC3471F}"/>
              </a:ext>
            </a:extLst>
          </p:cNvPr>
          <p:cNvSpPr/>
          <p:nvPr/>
        </p:nvSpPr>
        <p:spPr>
          <a:xfrm>
            <a:off x="457563" y="729071"/>
            <a:ext cx="2413653" cy="313345"/>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3" name="Rounded Rectangle 19">
            <a:extLst>
              <a:ext uri="{FF2B5EF4-FFF2-40B4-BE49-F238E27FC236}">
                <a16:creationId xmlns:a16="http://schemas.microsoft.com/office/drawing/2014/main" id="{2D485DE7-FDCB-48F3-A519-13FA065544CD}"/>
              </a:ext>
            </a:extLst>
          </p:cNvPr>
          <p:cNvSpPr/>
          <p:nvPr/>
        </p:nvSpPr>
        <p:spPr>
          <a:xfrm>
            <a:off x="3382591" y="964879"/>
            <a:ext cx="1052250" cy="313345"/>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
        <p:nvSpPr>
          <p:cNvPr id="14" name="Rounded Rectangle 19">
            <a:extLst>
              <a:ext uri="{FF2B5EF4-FFF2-40B4-BE49-F238E27FC236}">
                <a16:creationId xmlns:a16="http://schemas.microsoft.com/office/drawing/2014/main" id="{A28C0623-484C-4DE9-88FA-E955221D2419}"/>
              </a:ext>
            </a:extLst>
          </p:cNvPr>
          <p:cNvSpPr/>
          <p:nvPr/>
        </p:nvSpPr>
        <p:spPr>
          <a:xfrm>
            <a:off x="304800" y="2828444"/>
            <a:ext cx="5791200" cy="719428"/>
          </a:xfrm>
          <a:prstGeom prst="roundRect">
            <a:avLst/>
          </a:prstGeom>
          <a:noFill/>
          <a:ln w="69850">
            <a:solidFill>
              <a:srgbClr val="C654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Roboto Regular"/>
            </a:endParaRPr>
          </a:p>
        </p:txBody>
      </p:sp>
    </p:spTree>
    <p:extLst>
      <p:ext uri="{BB962C8B-B14F-4D97-AF65-F5344CB8AC3E}">
        <p14:creationId xmlns:p14="http://schemas.microsoft.com/office/powerpoint/2010/main" val="8923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8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8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800"/>
                                        <p:tgtEl>
                                          <p:spTgt spid="13"/>
                                        </p:tgtEl>
                                      </p:cBhvr>
                                    </p:animEffect>
                                  </p:childTnLst>
                                </p:cTn>
                              </p:par>
                            </p:childTnLst>
                          </p:cTn>
                        </p:par>
                        <p:par>
                          <p:cTn id="21" fill="hold">
                            <p:stCondLst>
                              <p:cond delay="800"/>
                            </p:stCondLst>
                            <p:childTnLst>
                              <p:par>
                                <p:cTn id="22" presetID="6"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generated with high confidence">
            <a:extLst>
              <a:ext uri="{FF2B5EF4-FFF2-40B4-BE49-F238E27FC236}">
                <a16:creationId xmlns:a16="http://schemas.microsoft.com/office/drawing/2014/main" id="{31C83C02-D853-4460-80C2-B0C44018CAD1}"/>
              </a:ext>
            </a:extLst>
          </p:cNvPr>
          <p:cNvPicPr>
            <a:picLocks noChangeAspect="1"/>
          </p:cNvPicPr>
          <p:nvPr/>
        </p:nvPicPr>
        <p:blipFill>
          <a:blip r:embed="rId3"/>
          <a:stretch>
            <a:fillRect/>
          </a:stretch>
        </p:blipFill>
        <p:spPr>
          <a:xfrm>
            <a:off x="0" y="0"/>
            <a:ext cx="12192000" cy="6364224"/>
          </a:xfrm>
          <a:prstGeom prst="rect">
            <a:avLst/>
          </a:prstGeom>
        </p:spPr>
      </p:pic>
    </p:spTree>
    <p:extLst>
      <p:ext uri="{BB962C8B-B14F-4D97-AF65-F5344CB8AC3E}">
        <p14:creationId xmlns:p14="http://schemas.microsoft.com/office/powerpoint/2010/main" val="321459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7036" y="76200"/>
            <a:ext cx="8229600"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US" altLang="zh-CN" sz="3600" b="1" dirty="0">
                <a:latin typeface="微软雅黑" panose="020B0503020204020204" pitchFamily="34" charset="-122"/>
                <a:ea typeface="微软雅黑" panose="020B0503020204020204" pitchFamily="34" charset="-122"/>
                <a:cs typeface="Times New Roman" pitchFamily="18" charset="0"/>
              </a:rPr>
              <a:t>ProQuest </a:t>
            </a:r>
            <a:r>
              <a:rPr lang="zh-CN" altLang="en-US" sz="3600" b="1" dirty="0">
                <a:latin typeface="微软雅黑" panose="020B0503020204020204" pitchFamily="34" charset="-122"/>
                <a:ea typeface="微软雅黑" panose="020B0503020204020204" pitchFamily="34" charset="-122"/>
                <a:cs typeface="Times New Roman" pitchFamily="18" charset="0"/>
              </a:rPr>
              <a:t>在线讲座与数据库资料</a:t>
            </a:r>
            <a:endParaRPr lang="ko-KR" altLang="en-US" sz="3600" b="1" dirty="0">
              <a:solidFill>
                <a:schemeClr val="bg1"/>
              </a:solidFill>
              <a:latin typeface="微软雅黑" panose="020B0503020204020204" pitchFamily="34" charset="-122"/>
              <a:ea typeface="黑体" pitchFamily="49" charset="-122"/>
              <a:cs typeface="+mj-cs"/>
            </a:endParaRPr>
          </a:p>
        </p:txBody>
      </p:sp>
      <p:pic>
        <p:nvPicPr>
          <p:cNvPr id="4" name="Picture 3">
            <a:extLst>
              <a:ext uri="{FF2B5EF4-FFF2-40B4-BE49-F238E27FC236}">
                <a16:creationId xmlns:a16="http://schemas.microsoft.com/office/drawing/2014/main" id="{25B50DCA-957F-46E3-88CD-BE1214BFD311}"/>
              </a:ext>
            </a:extLst>
          </p:cNvPr>
          <p:cNvPicPr>
            <a:picLocks noChangeAspect="1"/>
          </p:cNvPicPr>
          <p:nvPr/>
        </p:nvPicPr>
        <p:blipFill>
          <a:blip r:embed="rId3"/>
          <a:stretch>
            <a:fillRect/>
          </a:stretch>
        </p:blipFill>
        <p:spPr>
          <a:xfrm>
            <a:off x="109728" y="723900"/>
            <a:ext cx="12082272" cy="5548884"/>
          </a:xfrm>
          <a:prstGeom prst="rect">
            <a:avLst/>
          </a:prstGeom>
        </p:spPr>
      </p:pic>
      <p:pic>
        <p:nvPicPr>
          <p:cNvPr id="7" name="Picture 4">
            <a:extLst>
              <a:ext uri="{FF2B5EF4-FFF2-40B4-BE49-F238E27FC236}">
                <a16:creationId xmlns:a16="http://schemas.microsoft.com/office/drawing/2014/main" id="{D7D6DF0D-3207-4662-8312-20BDA3FF6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879" y="2274747"/>
            <a:ext cx="1794963" cy="148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DD8712A2-0541-4008-8FD1-F4B159236DFD}"/>
              </a:ext>
            </a:extLst>
          </p:cNvPr>
          <p:cNvSpPr>
            <a:spLocks noChangeArrowheads="1"/>
          </p:cNvSpPr>
          <p:nvPr/>
        </p:nvSpPr>
        <p:spPr bwMode="auto">
          <a:xfrm>
            <a:off x="109728" y="2338755"/>
            <a:ext cx="8154151" cy="1090245"/>
          </a:xfrm>
          <a:prstGeom prst="rect">
            <a:avLst/>
          </a:prstGeom>
          <a:no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Roboto Regular"/>
              <a:cs typeface="Roboto Regular"/>
            </a:endParaRPr>
          </a:p>
        </p:txBody>
      </p:sp>
      <p:sp>
        <p:nvSpPr>
          <p:cNvPr id="9" name="Rectangle 8">
            <a:extLst>
              <a:ext uri="{FF2B5EF4-FFF2-40B4-BE49-F238E27FC236}">
                <a16:creationId xmlns:a16="http://schemas.microsoft.com/office/drawing/2014/main" id="{F1024BCE-A44A-4321-80C0-7B8660331ADA}"/>
              </a:ext>
            </a:extLst>
          </p:cNvPr>
          <p:cNvSpPr>
            <a:spLocks noChangeArrowheads="1"/>
          </p:cNvSpPr>
          <p:nvPr/>
        </p:nvSpPr>
        <p:spPr bwMode="auto">
          <a:xfrm>
            <a:off x="3330994" y="3894991"/>
            <a:ext cx="5355806" cy="2516041"/>
          </a:xfrm>
          <a:prstGeom prst="rect">
            <a:avLst/>
          </a:prstGeom>
          <a:noFill/>
          <a:ln w="698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chemeClr val="bg2">
                  <a:lumMod val="25000"/>
                </a:schemeClr>
              </a:solidFill>
              <a:latin typeface="Roboto Regular"/>
              <a:cs typeface="Roboto Regular"/>
            </a:endParaRPr>
          </a:p>
        </p:txBody>
      </p:sp>
      <p:sp>
        <p:nvSpPr>
          <p:cNvPr id="5" name="Rectangle 4">
            <a:extLst>
              <a:ext uri="{FF2B5EF4-FFF2-40B4-BE49-F238E27FC236}">
                <a16:creationId xmlns:a16="http://schemas.microsoft.com/office/drawing/2014/main" id="{18823A57-EB44-450F-BB17-9CA82C895936}"/>
              </a:ext>
            </a:extLst>
          </p:cNvPr>
          <p:cNvSpPr/>
          <p:nvPr/>
        </p:nvSpPr>
        <p:spPr>
          <a:xfrm>
            <a:off x="3330994" y="1641931"/>
            <a:ext cx="4974826" cy="461665"/>
          </a:xfrm>
          <a:prstGeom prst="rect">
            <a:avLst/>
          </a:prstGeom>
          <a:solidFill>
            <a:srgbClr val="002060"/>
          </a:solidFill>
        </p:spPr>
        <p:txBody>
          <a:bodyPr wrap="square">
            <a:spAutoFit/>
          </a:bodyPr>
          <a:lstStyle/>
          <a:p>
            <a:pPr algn="ctr"/>
            <a:r>
              <a:rPr lang="en-US" sz="2400" b="1" dirty="0">
                <a:highlight>
                  <a:srgbClr val="00FFFF"/>
                </a:highlight>
              </a:rPr>
              <a:t>http://china.pq.libguides.com/home</a:t>
            </a:r>
          </a:p>
        </p:txBody>
      </p:sp>
    </p:spTree>
    <p:extLst>
      <p:ext uri="{BB962C8B-B14F-4D97-AF65-F5344CB8AC3E}">
        <p14:creationId xmlns:p14="http://schemas.microsoft.com/office/powerpoint/2010/main" val="3765217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000"/>
                            </p:stCondLst>
                            <p:childTnLst>
                              <p:par>
                                <p:cTn id="17" presetID="2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edg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230511" y="46039"/>
            <a:ext cx="6868695" cy="1143000"/>
          </a:xfrm>
        </p:spPr>
        <p:txBody>
          <a:bodyPr>
            <a:noAutofit/>
          </a:bodyPr>
          <a:lstStyle/>
          <a:p>
            <a:r>
              <a:rPr lang="zh-CN" altLang="en-US" sz="4000" dirty="0">
                <a:solidFill>
                  <a:schemeClr val="tx1"/>
                </a:solidFill>
                <a:latin typeface="微软雅黑" panose="020B0503020204020204" pitchFamily="34" charset="-122"/>
                <a:ea typeface="微软雅黑" panose="020B0503020204020204" pitchFamily="34" charset="-122"/>
                <a:cs typeface="Times New Roman" pitchFamily="18" charset="0"/>
              </a:rPr>
              <a:t>获取</a:t>
            </a:r>
            <a:r>
              <a:rPr lang="en-US" altLang="zh-CN" sz="4000" dirty="0">
                <a:solidFill>
                  <a:schemeClr val="tx1"/>
                </a:solidFill>
                <a:latin typeface="微软雅黑" panose="020B0503020204020204" pitchFamily="34" charset="-122"/>
                <a:ea typeface="微软雅黑" panose="020B0503020204020204" pitchFamily="34" charset="-122"/>
                <a:cs typeface="Times New Roman" pitchFamily="18" charset="0"/>
              </a:rPr>
              <a:t>ProQuest</a:t>
            </a:r>
            <a:r>
              <a:rPr lang="zh-CN" altLang="en-US" sz="4000" dirty="0">
                <a:solidFill>
                  <a:schemeClr val="tx1"/>
                </a:solidFill>
                <a:latin typeface="微软雅黑" panose="020B0503020204020204" pitchFamily="34" charset="-122"/>
                <a:ea typeface="微软雅黑" panose="020B0503020204020204" pitchFamily="34" charset="-122"/>
                <a:cs typeface="Times New Roman" pitchFamily="18" charset="0"/>
              </a:rPr>
              <a:t>更多资讯</a:t>
            </a:r>
            <a:endParaRPr lang="en-US" altLang="zh-CN" sz="4000" dirty="0">
              <a:solidFill>
                <a:schemeClr val="tx1"/>
              </a:solidFill>
              <a:latin typeface="微软雅黑" panose="020B0503020204020204" pitchFamily="34" charset="-122"/>
              <a:ea typeface="微软雅黑" panose="020B0503020204020204" pitchFamily="34" charset="-122"/>
              <a:cs typeface="Times New Roman" pitchFamily="18" charset="0"/>
            </a:endParaRPr>
          </a:p>
        </p:txBody>
      </p:sp>
      <p:sp>
        <p:nvSpPr>
          <p:cNvPr id="2" name="TextBox 1"/>
          <p:cNvSpPr txBox="1"/>
          <p:nvPr/>
        </p:nvSpPr>
        <p:spPr>
          <a:xfrm>
            <a:off x="1740370" y="4503304"/>
            <a:ext cx="8379151" cy="461665"/>
          </a:xfrm>
          <a:prstGeom prst="rect">
            <a:avLst/>
          </a:prstGeom>
          <a:noFill/>
        </p:spPr>
        <p:txBody>
          <a:bodyPr wrap="square" rtlCol="0">
            <a:spAutoFit/>
          </a:bodyPr>
          <a:lstStyle/>
          <a:p>
            <a:pPr algn="ctr"/>
            <a:r>
              <a:rPr lang="zh-CN" altLang="en-US" sz="2400" b="1" dirty="0"/>
              <a:t>数据库使用英文指南： </a:t>
            </a:r>
            <a:r>
              <a:rPr lang="en-US" sz="2400" b="1" dirty="0" err="1"/>
              <a:t>LibGuide</a:t>
            </a:r>
            <a:r>
              <a:rPr lang="en-US" sz="2400" dirty="0"/>
              <a:t>: </a:t>
            </a:r>
            <a:r>
              <a:rPr lang="en-US" sz="2400" dirty="0">
                <a:hlinkClick r:id="rId2"/>
              </a:rPr>
              <a:t>http://proquest.libguides.com</a:t>
            </a:r>
            <a:endParaRPr lang="en-GB" sz="2400" dirty="0">
              <a:solidFill>
                <a:srgbClr val="000000"/>
              </a:solidFill>
              <a:latin typeface="微软雅黑" panose="020B0503020204020204" pitchFamily="34" charset="-122"/>
              <a:ea typeface="微软雅黑" panose="020B0503020204020204" pitchFamily="34" charset="-122"/>
            </a:endParaRPr>
          </a:p>
        </p:txBody>
      </p:sp>
      <p:pic>
        <p:nvPicPr>
          <p:cNvPr id="3" name="Picture 2" descr="C:\Users\CGuo\Desktop\q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919" y="1550358"/>
            <a:ext cx="1667367" cy="16673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1577" y="3348886"/>
            <a:ext cx="2328201" cy="584775"/>
          </a:xfrm>
          <a:prstGeom prst="rect">
            <a:avLst/>
          </a:prstGeom>
          <a:noFill/>
        </p:spPr>
        <p:txBody>
          <a:bodyPr wrap="none" rtlCol="0">
            <a:spAutoFit/>
          </a:bodyPr>
          <a:lstStyle/>
          <a:p>
            <a:pPr algn="ctr"/>
            <a:r>
              <a:rPr lang="en-US" sz="1600" dirty="0">
                <a:latin typeface="微软雅黑" panose="020B0503020204020204" pitchFamily="34" charset="-122"/>
                <a:ea typeface="微软雅黑" panose="020B0503020204020204" pitchFamily="34" charset="-122"/>
              </a:rPr>
              <a:t>ProQuest</a:t>
            </a:r>
            <a:r>
              <a:rPr lang="zh-CN" altLang="en-US" sz="1600" dirty="0">
                <a:latin typeface="微软雅黑" panose="020B0503020204020204" pitchFamily="34" charset="-122"/>
                <a:ea typeface="微软雅黑" panose="020B0503020204020204" pitchFamily="34" charset="-122"/>
              </a:rPr>
              <a:t>培训视频</a:t>
            </a:r>
            <a:endParaRPr lang="en-US" altLang="zh-CN" sz="1600" dirty="0">
              <a:latin typeface="微软雅黑" panose="020B0503020204020204" pitchFamily="34" charset="-122"/>
              <a:ea typeface="微软雅黑" panose="020B0503020204020204" pitchFamily="34" charset="-122"/>
            </a:endParaRPr>
          </a:p>
          <a:p>
            <a:r>
              <a:rPr lang="zh-CN" altLang="en-US" sz="1600" dirty="0">
                <a:solidFill>
                  <a:srgbClr val="C00000"/>
                </a:solidFill>
                <a:latin typeface="微软雅黑" panose="020B0503020204020204" pitchFamily="34" charset="-122"/>
                <a:ea typeface="微软雅黑" panose="020B0503020204020204" pitchFamily="34" charset="-122"/>
              </a:rPr>
              <a:t>腾讯视频搜索</a:t>
            </a:r>
            <a:r>
              <a:rPr lang="en-US" altLang="zh-CN" sz="1600" dirty="0">
                <a:solidFill>
                  <a:srgbClr val="C00000"/>
                </a:solidFill>
                <a:latin typeface="微软雅黑" panose="020B0503020204020204" pitchFamily="34" charset="-122"/>
                <a:ea typeface="微软雅黑" panose="020B0503020204020204" pitchFamily="34" charset="-122"/>
              </a:rPr>
              <a:t>ProQuest</a:t>
            </a:r>
            <a:endParaRPr lang="en-US" sz="1600" dirty="0">
              <a:solidFill>
                <a:srgbClr val="C00000"/>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556" y="1573895"/>
            <a:ext cx="1653920" cy="166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078822" y="3362050"/>
            <a:ext cx="1696618"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en-US" altLang="zh-CN" sz="1600" dirty="0">
                <a:latin typeface="微软雅黑" panose="020B0503020204020204" pitchFamily="34" charset="-122"/>
                <a:ea typeface="微软雅黑" panose="020B0503020204020204" pitchFamily="34" charset="-122"/>
              </a:rPr>
              <a:t>QQ</a:t>
            </a:r>
            <a:r>
              <a:rPr lang="zh-CN" altLang="en-US" sz="1600" dirty="0">
                <a:latin typeface="微软雅黑" panose="020B0503020204020204" pitchFamily="34" charset="-122"/>
                <a:ea typeface="微软雅黑" panose="020B0503020204020204" pitchFamily="34" charset="-122"/>
              </a:rPr>
              <a:t>群</a:t>
            </a:r>
            <a:endParaRPr lang="en-US" altLang="zh-CN" sz="1600" dirty="0">
              <a:latin typeface="微软雅黑" panose="020B0503020204020204" pitchFamily="34" charset="-122"/>
              <a:ea typeface="微软雅黑" panose="020B0503020204020204" pitchFamily="34" charset="-122"/>
            </a:endParaRPr>
          </a:p>
          <a:p>
            <a:pPr algn="ctr"/>
            <a:r>
              <a:rPr lang="en-US" sz="1600" dirty="0">
                <a:solidFill>
                  <a:srgbClr val="C00000"/>
                </a:solidFill>
                <a:latin typeface="微软雅黑" panose="020B0503020204020204" pitchFamily="34" charset="-122"/>
                <a:ea typeface="微软雅黑" panose="020B0503020204020204" pitchFamily="34" charset="-122"/>
              </a:rPr>
              <a:t>230312268</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613" y="1613898"/>
            <a:ext cx="1651187" cy="167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273614" y="3398770"/>
            <a:ext cx="1978747"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zh-CN" altLang="en-US" sz="1600" dirty="0">
                <a:latin typeface="微软雅黑" panose="020B0503020204020204" pitchFamily="34" charset="-122"/>
                <a:ea typeface="微软雅黑" panose="020B0503020204020204" pitchFamily="34" charset="-122"/>
              </a:rPr>
              <a:t>官方微信</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solidFill>
                  <a:srgbClr val="C00000"/>
                </a:solidFill>
                <a:latin typeface="微软雅黑" panose="020B0503020204020204" pitchFamily="34" charset="-122"/>
                <a:ea typeface="微软雅黑" panose="020B0503020204020204" pitchFamily="34" charset="-122"/>
              </a:rPr>
              <a:t>ProQuest</a:t>
            </a:r>
            <a:endParaRPr lang="en-US" sz="1600" dirty="0">
              <a:solidFill>
                <a:srgbClr val="C00000"/>
              </a:solidFill>
              <a:latin typeface="微软雅黑" panose="020B0503020204020204" pitchFamily="34" charset="-122"/>
              <a:ea typeface="微软雅黑" panose="020B0503020204020204" pitchFamily="34" charset="-122"/>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0271" y="1625630"/>
            <a:ext cx="16192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431772" y="3398770"/>
            <a:ext cx="1978747" cy="584775"/>
          </a:xfrm>
          <a:prstGeom prst="rect">
            <a:avLst/>
          </a:prstGeom>
          <a:noFill/>
        </p:spPr>
        <p:txBody>
          <a:bodyPr wrap="none" rtlCol="0">
            <a:spAutoFit/>
          </a:bodyPr>
          <a:lstStyle/>
          <a:p>
            <a:r>
              <a:rPr lang="en-US" sz="1600" dirty="0">
                <a:latin typeface="微软雅黑" panose="020B0503020204020204" pitchFamily="34" charset="-122"/>
                <a:ea typeface="微软雅黑" panose="020B0503020204020204" pitchFamily="34" charset="-122"/>
              </a:rPr>
              <a:t>ProQuest </a:t>
            </a:r>
            <a:r>
              <a:rPr lang="zh-CN" altLang="en-US" sz="1600" dirty="0">
                <a:latin typeface="微软雅黑" panose="020B0503020204020204" pitchFamily="34" charset="-122"/>
                <a:ea typeface="微软雅黑" panose="020B0503020204020204" pitchFamily="34" charset="-122"/>
              </a:rPr>
              <a:t>官方微博</a:t>
            </a:r>
            <a:endParaRPr lang="en-US" altLang="zh-CN" sz="1600" dirty="0">
              <a:latin typeface="微软雅黑" panose="020B0503020204020204" pitchFamily="34" charset="-122"/>
              <a:ea typeface="微软雅黑" panose="020B0503020204020204" pitchFamily="34" charset="-122"/>
            </a:endParaRPr>
          </a:p>
          <a:p>
            <a:pPr algn="ctr"/>
            <a:r>
              <a:rPr lang="en-US" sz="1600" dirty="0">
                <a:solidFill>
                  <a:srgbClr val="C00000"/>
                </a:solidFill>
                <a:latin typeface="微软雅黑" panose="020B0503020204020204" pitchFamily="34" charset="-122"/>
                <a:ea typeface="微软雅黑" panose="020B0503020204020204" pitchFamily="34" charset="-122"/>
              </a:rPr>
              <a:t>ProQuest-China</a:t>
            </a:r>
          </a:p>
        </p:txBody>
      </p:sp>
    </p:spTree>
    <p:extLst>
      <p:ext uri="{BB962C8B-B14F-4D97-AF65-F5344CB8AC3E}">
        <p14:creationId xmlns:p14="http://schemas.microsoft.com/office/powerpoint/2010/main" val="12078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2000" tmFilter="0, 0; .2, .5; .8, .5; 1, 0"/>
                                        <p:tgtEl>
                                          <p:spTgt spid="1026"/>
                                        </p:tgtEl>
                                      </p:cBhvr>
                                    </p:animEffect>
                                    <p:animScale>
                                      <p:cBhvr>
                                        <p:cTn id="10" dur="1000" autoRev="1" fill="hold"/>
                                        <p:tgtEl>
                                          <p:spTgt spid="1026"/>
                                        </p:tgtEl>
                                      </p:cBhvr>
                                      <p:by x="105000" y="105000"/>
                                    </p:animScale>
                                  </p:childTnLst>
                                </p:cTn>
                              </p:par>
                              <p:par>
                                <p:cTn id="11" presetID="26" presetClass="emph" presetSubtype="0" fill="hold" nodeType="withEffect">
                                  <p:stCondLst>
                                    <p:cond delay="0"/>
                                  </p:stCondLst>
                                  <p:childTnLst>
                                    <p:animEffect transition="out" filter="fade">
                                      <p:cBhvr>
                                        <p:cTn id="12" dur="2000" tmFilter="0, 0; .2, .5; .8, .5; 1, 0"/>
                                        <p:tgtEl>
                                          <p:spTgt spid="1027"/>
                                        </p:tgtEl>
                                      </p:cBhvr>
                                    </p:animEffect>
                                    <p:animScale>
                                      <p:cBhvr>
                                        <p:cTn id="13" dur="1000" autoRev="1" fill="hold"/>
                                        <p:tgtEl>
                                          <p:spTgt spid="1027"/>
                                        </p:tgtEl>
                                      </p:cBhvr>
                                      <p:by x="105000" y="105000"/>
                                    </p:animScale>
                                  </p:childTnLst>
                                </p:cTn>
                              </p:par>
                              <p:par>
                                <p:cTn id="14" presetID="26" presetClass="emph" presetSubtype="0" fill="hold" nodeType="withEffect">
                                  <p:stCondLst>
                                    <p:cond delay="0"/>
                                  </p:stCondLst>
                                  <p:childTnLst>
                                    <p:animEffect transition="out" filter="fade">
                                      <p:cBhvr>
                                        <p:cTn id="15" dur="2000" tmFilter="0, 0; .2, .5; .8, .5; 1, 0"/>
                                        <p:tgtEl>
                                          <p:spTgt spid="1028"/>
                                        </p:tgtEl>
                                      </p:cBhvr>
                                    </p:animEffect>
                                    <p:animScale>
                                      <p:cBhvr>
                                        <p:cTn id="16" dur="1000" autoRev="1" fill="hold"/>
                                        <p:tgtEl>
                                          <p:spTgt spid="10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2A4D3B-41AD-B643-AF0F-85A9BB601434}"/>
              </a:ext>
            </a:extLst>
          </p:cNvPr>
          <p:cNvSpPr>
            <a:spLocks noGrp="1"/>
          </p:cNvSpPr>
          <p:nvPr>
            <p:ph type="body" sz="quarter" idx="14"/>
          </p:nvPr>
        </p:nvSpPr>
        <p:spPr/>
        <p:txBody>
          <a:bodyPr>
            <a:normAutofit fontScale="77500" lnSpcReduction="20000"/>
          </a:bodyPr>
          <a:lstStyle/>
          <a:p>
            <a:r>
              <a:rPr lang="zh-CN" altLang="en-US" sz="2700" dirty="0">
                <a:latin typeface="微软雅黑" panose="020B0503020204020204" pitchFamily="34" charset="-122"/>
                <a:ea typeface="微软雅黑" panose="020B0503020204020204" pitchFamily="34" charset="-122"/>
              </a:rPr>
              <a:t>王剑飞</a:t>
            </a:r>
            <a:endParaRPr lang="en-US" altLang="zh-CN" sz="2700" dirty="0">
              <a:latin typeface="微软雅黑" panose="020B0503020204020204" pitchFamily="34" charset="-122"/>
              <a:ea typeface="微软雅黑" panose="020B0503020204020204" pitchFamily="34" charset="-122"/>
            </a:endParaRPr>
          </a:p>
          <a:p>
            <a:r>
              <a:rPr lang="en-US" sz="2700" dirty="0">
                <a:latin typeface="微软雅黑" panose="020B0503020204020204" pitchFamily="34" charset="-122"/>
                <a:ea typeface="微软雅黑" panose="020B0503020204020204" pitchFamily="34" charset="-122"/>
              </a:rPr>
              <a:t>ProQuest</a:t>
            </a:r>
            <a:r>
              <a:rPr lang="zh-CN" altLang="en-US" sz="2700" dirty="0">
                <a:latin typeface="微软雅黑" panose="020B0503020204020204" pitchFamily="34" charset="-122"/>
                <a:ea typeface="微软雅黑" panose="020B0503020204020204" pitchFamily="34" charset="-122"/>
              </a:rPr>
              <a:t>培训及咨询顾问</a:t>
            </a:r>
            <a:endParaRPr lang="en-US" altLang="zh-CN" sz="2700" dirty="0">
              <a:latin typeface="微软雅黑" panose="020B0503020204020204" pitchFamily="34" charset="-122"/>
              <a:ea typeface="微软雅黑" panose="020B0503020204020204" pitchFamily="34" charset="-122"/>
            </a:endParaRPr>
          </a:p>
          <a:p>
            <a:r>
              <a:rPr lang="en-US" sz="2700" dirty="0">
                <a:latin typeface="微软雅黑" panose="020B0503020204020204" pitchFamily="34" charset="-122"/>
                <a:ea typeface="微软雅黑" panose="020B0503020204020204" pitchFamily="34" charset="-122"/>
              </a:rPr>
              <a:t>jim.wang@proquest.com</a:t>
            </a:r>
          </a:p>
        </p:txBody>
      </p:sp>
    </p:spTree>
    <p:custDataLst>
      <p:tags r:id="rId1"/>
    </p:custDataLst>
    <p:extLst>
      <p:ext uri="{BB962C8B-B14F-4D97-AF65-F5344CB8AC3E}">
        <p14:creationId xmlns:p14="http://schemas.microsoft.com/office/powerpoint/2010/main" val="21871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72698" y="23369"/>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7FB9AB1F-999D-4100-8066-3946BCE37E81}"/>
              </a:ext>
            </a:extLst>
          </p:cNvPr>
          <p:cNvPicPr>
            <a:picLocks noChangeAspect="1"/>
          </p:cNvPicPr>
          <p:nvPr/>
        </p:nvPicPr>
        <p:blipFill>
          <a:blip r:embed="rId4"/>
          <a:stretch>
            <a:fillRect/>
          </a:stretch>
        </p:blipFill>
        <p:spPr>
          <a:xfrm>
            <a:off x="2" y="981075"/>
            <a:ext cx="12191998" cy="5383149"/>
          </a:xfrm>
          <a:prstGeom prst="rect">
            <a:avLst/>
          </a:prstGeom>
        </p:spPr>
      </p:pic>
      <p:sp>
        <p:nvSpPr>
          <p:cNvPr id="7" name="Rounded Rectangle 9">
            <a:extLst>
              <a:ext uri="{FF2B5EF4-FFF2-40B4-BE49-F238E27FC236}">
                <a16:creationId xmlns:a16="http://schemas.microsoft.com/office/drawing/2014/main" id="{80B8E0DF-A749-40AB-82F1-5A4FF2DEF1B4}"/>
              </a:ext>
            </a:extLst>
          </p:cNvPr>
          <p:cNvSpPr/>
          <p:nvPr/>
        </p:nvSpPr>
        <p:spPr>
          <a:xfrm>
            <a:off x="172698" y="981074"/>
            <a:ext cx="10864110" cy="591693"/>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8" name="Rounded Rectangle 9">
            <a:extLst>
              <a:ext uri="{FF2B5EF4-FFF2-40B4-BE49-F238E27FC236}">
                <a16:creationId xmlns:a16="http://schemas.microsoft.com/office/drawing/2014/main" id="{B7CFC126-8FDA-4576-B077-D4339D0A430A}"/>
              </a:ext>
            </a:extLst>
          </p:cNvPr>
          <p:cNvSpPr/>
          <p:nvPr/>
        </p:nvSpPr>
        <p:spPr>
          <a:xfrm>
            <a:off x="87354" y="3364610"/>
            <a:ext cx="10864110" cy="277101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ectangle: Rounded Corners 8">
            <a:extLst>
              <a:ext uri="{FF2B5EF4-FFF2-40B4-BE49-F238E27FC236}">
                <a16:creationId xmlns:a16="http://schemas.microsoft.com/office/drawing/2014/main" id="{A097F0A8-AF73-4443-BC8E-5D4A871E334E}"/>
              </a:ext>
            </a:extLst>
          </p:cNvPr>
          <p:cNvSpPr/>
          <p:nvPr/>
        </p:nvSpPr>
        <p:spPr>
          <a:xfrm>
            <a:off x="9019712" y="4986573"/>
            <a:ext cx="2794335" cy="404911"/>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rot="0" spcFirstLastPara="0" vertOverflow="overflow" horzOverflow="overflow" vert="horz" wrap="square" lIns="121884" tIns="0" rIns="121884" bIns="0" numCol="1" spcCol="1270" rtlCol="0" fromWordArt="0" anchor="ctr" anchorCtr="0" forceAA="0" compatLnSpc="1">
            <a:prstTxWarp prst="textNoShape">
              <a:avLst/>
            </a:prstTxWarp>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获取权威文献</a:t>
            </a:r>
            <a:endParaRPr lang="en-US" sz="28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66046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37160" y="27162"/>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15EBC982-1510-4DB7-ACAD-DB731F5C1B84}"/>
              </a:ext>
            </a:extLst>
          </p:cNvPr>
          <p:cNvPicPr>
            <a:picLocks noChangeAspect="1"/>
          </p:cNvPicPr>
          <p:nvPr/>
        </p:nvPicPr>
        <p:blipFill>
          <a:blip r:embed="rId4"/>
          <a:stretch>
            <a:fillRect/>
          </a:stretch>
        </p:blipFill>
        <p:spPr>
          <a:xfrm>
            <a:off x="73152" y="978408"/>
            <a:ext cx="12051792" cy="5385141"/>
          </a:xfrm>
          <a:prstGeom prst="rect">
            <a:avLst/>
          </a:prstGeom>
        </p:spPr>
      </p:pic>
      <p:sp>
        <p:nvSpPr>
          <p:cNvPr id="8" name="Rounded Rectangle 9">
            <a:extLst>
              <a:ext uri="{FF2B5EF4-FFF2-40B4-BE49-F238E27FC236}">
                <a16:creationId xmlns:a16="http://schemas.microsoft.com/office/drawing/2014/main" id="{7AA697EC-EA3A-4DA4-9B21-16EED5ADAB11}"/>
              </a:ext>
            </a:extLst>
          </p:cNvPr>
          <p:cNvSpPr/>
          <p:nvPr/>
        </p:nvSpPr>
        <p:spPr>
          <a:xfrm>
            <a:off x="412307" y="1849880"/>
            <a:ext cx="3307436" cy="373710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9" name="Rectangle: Rounded Corners 8">
            <a:extLst>
              <a:ext uri="{FF2B5EF4-FFF2-40B4-BE49-F238E27FC236}">
                <a16:creationId xmlns:a16="http://schemas.microsoft.com/office/drawing/2014/main" id="{3448AE39-B6E4-4CE3-880A-A72AAA4E9444}"/>
              </a:ext>
            </a:extLst>
          </p:cNvPr>
          <p:cNvSpPr/>
          <p:nvPr/>
        </p:nvSpPr>
        <p:spPr>
          <a:xfrm>
            <a:off x="2788564" y="4443984"/>
            <a:ext cx="4919828"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了解期刊</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论文的行文结构</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10" name="Rounded Rectangle 9">
            <a:extLst>
              <a:ext uri="{FF2B5EF4-FFF2-40B4-BE49-F238E27FC236}">
                <a16:creationId xmlns:a16="http://schemas.microsoft.com/office/drawing/2014/main" id="{637D32F0-198F-410C-9637-E6A03889B19C}"/>
              </a:ext>
            </a:extLst>
          </p:cNvPr>
          <p:cNvSpPr/>
          <p:nvPr/>
        </p:nvSpPr>
        <p:spPr>
          <a:xfrm>
            <a:off x="4132050" y="2218471"/>
            <a:ext cx="3307436"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custDataLst>
      <p:tags r:id="rId1"/>
    </p:custDataLst>
    <p:extLst>
      <p:ext uri="{BB962C8B-B14F-4D97-AF65-F5344CB8AC3E}">
        <p14:creationId xmlns:p14="http://schemas.microsoft.com/office/powerpoint/2010/main" val="194760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74127" y="40034"/>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0A1123CB-702D-42D5-B9D9-A75BE57627E6}"/>
              </a:ext>
            </a:extLst>
          </p:cNvPr>
          <p:cNvPicPr>
            <a:picLocks noChangeAspect="1"/>
          </p:cNvPicPr>
          <p:nvPr/>
        </p:nvPicPr>
        <p:blipFill>
          <a:blip r:embed="rId4"/>
          <a:stretch>
            <a:fillRect/>
          </a:stretch>
        </p:blipFill>
        <p:spPr>
          <a:xfrm>
            <a:off x="0" y="1038687"/>
            <a:ext cx="12192000" cy="5288961"/>
          </a:xfrm>
          <a:prstGeom prst="rect">
            <a:avLst/>
          </a:prstGeom>
        </p:spPr>
      </p:pic>
      <p:sp>
        <p:nvSpPr>
          <p:cNvPr id="6" name="Rounded Rectangle 9">
            <a:extLst>
              <a:ext uri="{FF2B5EF4-FFF2-40B4-BE49-F238E27FC236}">
                <a16:creationId xmlns:a16="http://schemas.microsoft.com/office/drawing/2014/main" id="{43F5B5F0-018E-4106-A7BA-71463F89E020}"/>
              </a:ext>
            </a:extLst>
          </p:cNvPr>
          <p:cNvSpPr/>
          <p:nvPr/>
        </p:nvSpPr>
        <p:spPr>
          <a:xfrm>
            <a:off x="174127" y="3289142"/>
            <a:ext cx="2163630" cy="68072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4" name="Rectangle: Rounded Corners 3">
            <a:extLst>
              <a:ext uri="{FF2B5EF4-FFF2-40B4-BE49-F238E27FC236}">
                <a16:creationId xmlns:a16="http://schemas.microsoft.com/office/drawing/2014/main" id="{D6507216-8A4E-4007-8560-86D39DD1F1D4}"/>
              </a:ext>
            </a:extLst>
          </p:cNvPr>
          <p:cNvSpPr/>
          <p:nvPr/>
        </p:nvSpPr>
        <p:spPr>
          <a:xfrm>
            <a:off x="1753516" y="3629502"/>
            <a:ext cx="4196179"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获取全球最新研究课题</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7" name="Rounded Rectangle 9">
            <a:extLst>
              <a:ext uri="{FF2B5EF4-FFF2-40B4-BE49-F238E27FC236}">
                <a16:creationId xmlns:a16="http://schemas.microsoft.com/office/drawing/2014/main" id="{42F662D4-F5B6-4242-95A7-0AF281BE4E91}"/>
              </a:ext>
            </a:extLst>
          </p:cNvPr>
          <p:cNvSpPr/>
          <p:nvPr/>
        </p:nvSpPr>
        <p:spPr>
          <a:xfrm>
            <a:off x="73542" y="1834768"/>
            <a:ext cx="3646201" cy="981584"/>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Tree>
    <p:custDataLst>
      <p:tags r:id="rId1"/>
    </p:custDataLst>
    <p:extLst>
      <p:ext uri="{BB962C8B-B14F-4D97-AF65-F5344CB8AC3E}">
        <p14:creationId xmlns:p14="http://schemas.microsoft.com/office/powerpoint/2010/main" val="171802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A95-7728-BD4E-B26E-ED5BD3C249E3}"/>
              </a:ext>
            </a:extLst>
          </p:cNvPr>
          <p:cNvSpPr>
            <a:spLocks noGrp="1"/>
          </p:cNvSpPr>
          <p:nvPr>
            <p:ph type="title"/>
          </p:nvPr>
        </p:nvSpPr>
        <p:spPr>
          <a:xfrm>
            <a:off x="152489" y="9145"/>
            <a:ext cx="10972800" cy="680720"/>
          </a:xfrm>
        </p:spPr>
        <p:txBody>
          <a:bodyPr/>
          <a:lstStyle/>
          <a:p>
            <a:r>
              <a:rPr lang="zh-CN" altLang="en-US" sz="3600" dirty="0">
                <a:solidFill>
                  <a:schemeClr val="tx1"/>
                </a:solidFill>
                <a:latin typeface="微软雅黑" panose="020B0503020204020204" pitchFamily="34" charset="-122"/>
                <a:ea typeface="微软雅黑" panose="020B0503020204020204" pitchFamily="34" charset="-122"/>
              </a:rPr>
              <a:t>使用数据库目的？</a:t>
            </a:r>
            <a:endParaRPr lang="en-US" sz="3600" dirty="0">
              <a:solidFill>
                <a:schemeClr val="tx1"/>
              </a:solidFill>
              <a:latin typeface="微软雅黑" panose="020B0503020204020204" pitchFamily="34" charset="-122"/>
              <a:ea typeface="微软雅黑" panose="020B0503020204020204" pitchFamily="34" charset="-122"/>
            </a:endParaRPr>
          </a:p>
        </p:txBody>
      </p:sp>
      <p:sp>
        <p:nvSpPr>
          <p:cNvPr id="10" name="Rectangle 9">
            <a:extLst>
              <a:ext uri="{FF2B5EF4-FFF2-40B4-BE49-F238E27FC236}">
                <a16:creationId xmlns:a16="http://schemas.microsoft.com/office/drawing/2014/main" id="{F8DCBDDE-90C7-4523-B11E-7602A61CF8D3}"/>
              </a:ext>
            </a:extLst>
          </p:cNvPr>
          <p:cNvSpPr/>
          <p:nvPr/>
        </p:nvSpPr>
        <p:spPr>
          <a:xfrm>
            <a:off x="152489" y="756153"/>
            <a:ext cx="11734621" cy="830997"/>
          </a:xfrm>
          <a:prstGeom prst="rect">
            <a:avLst/>
          </a:prstGeom>
        </p:spPr>
        <p:txBody>
          <a:bodyPr wrap="square">
            <a:spAutoFit/>
          </a:bodyPr>
          <a:lstStyle/>
          <a:p>
            <a:r>
              <a:rPr lang="zh-CN" altLang="en-US" sz="1600" dirty="0">
                <a:latin typeface="华文楷体" panose="02010600040101010101" pitchFamily="2" charset="-122"/>
                <a:ea typeface="华文楷体" panose="02010600040101010101" pitchFamily="2" charset="-122"/>
              </a:rPr>
              <a:t>例如节选文章： </a:t>
            </a:r>
            <a:r>
              <a:rPr lang="en-US" altLang="zh-CN" sz="1600" b="1" dirty="0">
                <a:latin typeface="华文楷体" panose="02010600040101010101" pitchFamily="2" charset="-122"/>
                <a:ea typeface="华文楷体" panose="02010600040101010101" pitchFamily="2" charset="-122"/>
              </a:rPr>
              <a:t>Patterns of Harmful Alcohol Consumption among Truck Drivers: Implications for Occupational Health and Work Safety from a Systematic Review and Meta-Analysis</a:t>
            </a:r>
          </a:p>
          <a:p>
            <a:r>
              <a:rPr lang="en-US" altLang="zh-CN" sz="1600" b="1" dirty="0" err="1">
                <a:latin typeface="华文楷体" panose="02010600040101010101" pitchFamily="2" charset="-122"/>
                <a:ea typeface="华文楷体" panose="02010600040101010101" pitchFamily="2" charset="-122"/>
              </a:rPr>
              <a:t>Bragazzi</a:t>
            </a:r>
            <a:r>
              <a:rPr lang="en-US" altLang="zh-CN" sz="1600" b="1" dirty="0">
                <a:latin typeface="华文楷体" panose="02010600040101010101" pitchFamily="2" charset="-122"/>
                <a:ea typeface="华文楷体" panose="02010600040101010101" pitchFamily="2" charset="-122"/>
              </a:rPr>
              <a:t>, Nicola Luigi; Dini, </a:t>
            </a:r>
            <a:r>
              <a:rPr lang="zh-CN" altLang="en-US" sz="1600" b="1" dirty="0">
                <a:latin typeface="华文楷体" panose="02010600040101010101" pitchFamily="2" charset="-122"/>
                <a:ea typeface="华文楷体" panose="02010600040101010101" pitchFamily="2" charset="-122"/>
              </a:rPr>
              <a:t>等</a:t>
            </a:r>
            <a:r>
              <a:rPr lang="en-US" altLang="zh-CN" sz="1600" b="1" dirty="0">
                <a:latin typeface="华文楷体" panose="02010600040101010101" pitchFamily="2" charset="-122"/>
                <a:ea typeface="华文楷体" panose="02010600040101010101" pitchFamily="2" charset="-122"/>
              </a:rPr>
              <a:t>. International Journal of Environmental Research and Public Health; Basel Vol. 15, </a:t>
            </a:r>
            <a:r>
              <a:rPr lang="en-US" altLang="zh-CN" sz="1600" b="1" dirty="0" err="1">
                <a:latin typeface="华文楷体" panose="02010600040101010101" pitchFamily="2" charset="-122"/>
                <a:ea typeface="华文楷体" panose="02010600040101010101" pitchFamily="2" charset="-122"/>
              </a:rPr>
              <a:t>Iss</a:t>
            </a:r>
            <a:r>
              <a:rPr lang="en-US" altLang="zh-CN" sz="1600" b="1" dirty="0">
                <a:latin typeface="华文楷体" panose="02010600040101010101" pitchFamily="2" charset="-122"/>
                <a:ea typeface="华文楷体" panose="02010600040101010101" pitchFamily="2" charset="-122"/>
              </a:rPr>
              <a:t>. 6,  (Jun 2018): 1121.</a:t>
            </a:r>
            <a:endParaRPr lang="en-US" sz="1600" dirty="0">
              <a:latin typeface="华文楷体" panose="02010600040101010101" pitchFamily="2" charset="-122"/>
              <a:ea typeface="华文楷体" panose="02010600040101010101" pitchFamily="2" charset="-122"/>
            </a:endParaRPr>
          </a:p>
        </p:txBody>
      </p:sp>
      <p:pic>
        <p:nvPicPr>
          <p:cNvPr id="11" name="Picture 10">
            <a:extLst>
              <a:ext uri="{FF2B5EF4-FFF2-40B4-BE49-F238E27FC236}">
                <a16:creationId xmlns:a16="http://schemas.microsoft.com/office/drawing/2014/main" id="{B838231F-E15A-4A42-AEC4-0C901F72C3F5}"/>
              </a:ext>
            </a:extLst>
          </p:cNvPr>
          <p:cNvPicPr>
            <a:picLocks noChangeAspect="1"/>
          </p:cNvPicPr>
          <p:nvPr/>
        </p:nvPicPr>
        <p:blipFill>
          <a:blip r:embed="rId4"/>
          <a:stretch>
            <a:fillRect/>
          </a:stretch>
        </p:blipFill>
        <p:spPr>
          <a:xfrm>
            <a:off x="161543" y="1655064"/>
            <a:ext cx="12192000" cy="4795108"/>
          </a:xfrm>
          <a:prstGeom prst="rect">
            <a:avLst/>
          </a:prstGeom>
        </p:spPr>
      </p:pic>
      <p:cxnSp>
        <p:nvCxnSpPr>
          <p:cNvPr id="13" name="Straight Connector 12">
            <a:extLst>
              <a:ext uri="{FF2B5EF4-FFF2-40B4-BE49-F238E27FC236}">
                <a16:creationId xmlns:a16="http://schemas.microsoft.com/office/drawing/2014/main" id="{74B40B99-B54A-496E-BEC6-5F4A0E8C5978}"/>
              </a:ext>
            </a:extLst>
          </p:cNvPr>
          <p:cNvCxnSpPr>
            <a:cxnSpLocks/>
          </p:cNvCxnSpPr>
          <p:nvPr/>
        </p:nvCxnSpPr>
        <p:spPr>
          <a:xfrm>
            <a:off x="8861202" y="3340196"/>
            <a:ext cx="2493469" cy="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F7C0B8-69D9-4C51-A894-C49914666380}"/>
              </a:ext>
            </a:extLst>
          </p:cNvPr>
          <p:cNvCxnSpPr>
            <a:cxnSpLocks/>
          </p:cNvCxnSpPr>
          <p:nvPr/>
        </p:nvCxnSpPr>
        <p:spPr>
          <a:xfrm>
            <a:off x="3809795" y="3539210"/>
            <a:ext cx="2493469" cy="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29E3A8-44D9-4BEB-A908-AA2693EC8694}"/>
              </a:ext>
            </a:extLst>
          </p:cNvPr>
          <p:cNvCxnSpPr>
            <a:cxnSpLocks/>
          </p:cNvCxnSpPr>
          <p:nvPr/>
        </p:nvCxnSpPr>
        <p:spPr>
          <a:xfrm>
            <a:off x="8181933" y="3529288"/>
            <a:ext cx="2961555" cy="1260"/>
          </a:xfrm>
          <a:prstGeom prst="line">
            <a:avLst/>
          </a:prstGeom>
          <a:ln w="44450">
            <a:solidFill>
              <a:srgbClr val="E16C81"/>
            </a:solidFill>
          </a:ln>
        </p:spPr>
        <p:style>
          <a:lnRef idx="1">
            <a:schemeClr val="accent1"/>
          </a:lnRef>
          <a:fillRef idx="0">
            <a:schemeClr val="accent1"/>
          </a:fillRef>
          <a:effectRef idx="0">
            <a:schemeClr val="accent1"/>
          </a:effectRef>
          <a:fontRef idx="minor">
            <a:schemeClr val="tx1"/>
          </a:fontRef>
        </p:style>
      </p:cxnSp>
      <p:sp>
        <p:nvSpPr>
          <p:cNvPr id="17" name="Rounded Rectangle 9">
            <a:extLst>
              <a:ext uri="{FF2B5EF4-FFF2-40B4-BE49-F238E27FC236}">
                <a16:creationId xmlns:a16="http://schemas.microsoft.com/office/drawing/2014/main" id="{68460DFD-4348-4396-B6F8-B05AAE7C26A3}"/>
              </a:ext>
            </a:extLst>
          </p:cNvPr>
          <p:cNvSpPr/>
          <p:nvPr/>
        </p:nvSpPr>
        <p:spPr>
          <a:xfrm>
            <a:off x="3621024" y="2196662"/>
            <a:ext cx="5848430" cy="335280"/>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8" name="Rounded Rectangle 9">
            <a:extLst>
              <a:ext uri="{FF2B5EF4-FFF2-40B4-BE49-F238E27FC236}">
                <a16:creationId xmlns:a16="http://schemas.microsoft.com/office/drawing/2014/main" id="{9F4913B5-33BA-4A09-886D-88324C631561}"/>
              </a:ext>
            </a:extLst>
          </p:cNvPr>
          <p:cNvSpPr/>
          <p:nvPr/>
        </p:nvSpPr>
        <p:spPr>
          <a:xfrm>
            <a:off x="3621024" y="2639216"/>
            <a:ext cx="8065008" cy="1091535"/>
          </a:xfrm>
          <a:prstGeom prst="roundRect">
            <a:avLst/>
          </a:prstGeom>
          <a:noFill/>
          <a:ln w="698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a:solidFill>
                <a:srgbClr val="FFFFFF"/>
              </a:solidFill>
              <a:latin typeface="Roboto Regular"/>
              <a:ea typeface="Roboto Regular"/>
              <a:cs typeface="Roboto Regular"/>
            </a:endParaRPr>
          </a:p>
        </p:txBody>
      </p:sp>
      <p:sp>
        <p:nvSpPr>
          <p:cNvPr id="19" name="Rectangle: Rounded Corners 18">
            <a:extLst>
              <a:ext uri="{FF2B5EF4-FFF2-40B4-BE49-F238E27FC236}">
                <a16:creationId xmlns:a16="http://schemas.microsoft.com/office/drawing/2014/main" id="{865AB51B-0D5D-4461-A768-EA0D1C876544}"/>
              </a:ext>
            </a:extLst>
          </p:cNvPr>
          <p:cNvSpPr/>
          <p:nvPr/>
        </p:nvSpPr>
        <p:spPr>
          <a:xfrm>
            <a:off x="7886701" y="3622841"/>
            <a:ext cx="4229100" cy="424736"/>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数据库作为研究工具</a:t>
            </a:r>
            <a:endParaRPr lang="en-US" sz="28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4837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KQcHTfB"/>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Training PPT Template with Notes v2" id="{C2AE9843-6BFB-450A-BAEF-EB5FF30B786D}" vid="{91E812E4-6D60-4C30-B652-B818DEFEE0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roQuest Education">
      <a:dk1>
        <a:sysClr val="windowText" lastClr="000000"/>
      </a:dk1>
      <a:lt1>
        <a:sysClr val="window" lastClr="FFFFFF"/>
      </a:lt1>
      <a:dk2>
        <a:srgbClr val="44546A"/>
      </a:dk2>
      <a:lt2>
        <a:srgbClr val="E7E6E6"/>
      </a:lt2>
      <a:accent1>
        <a:srgbClr val="C00000"/>
      </a:accent1>
      <a:accent2>
        <a:srgbClr val="000000"/>
      </a:accent2>
      <a:accent3>
        <a:srgbClr val="7F7F7F"/>
      </a:accent3>
      <a:accent4>
        <a:srgbClr val="52B1DF"/>
      </a:accent4>
      <a:accent5>
        <a:srgbClr val="EDDC01"/>
      </a:accent5>
      <a:accent6>
        <a:srgbClr val="96D32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F5307B948C904192ECB5497D8C5438" ma:contentTypeVersion="6" ma:contentTypeDescription="Create a new document." ma:contentTypeScope="" ma:versionID="43838ed4f5cccb93c03b07ee6e116baa">
  <xsd:schema xmlns:xsd="http://www.w3.org/2001/XMLSchema" xmlns:xs="http://www.w3.org/2001/XMLSchema" xmlns:p="http://schemas.microsoft.com/office/2006/metadata/properties" xmlns:ns1="226f688b-3abb-40a7-a628-e22e82daf9e5" targetNamespace="http://schemas.microsoft.com/office/2006/metadata/properties" ma:root="true" ma:fieldsID="3d5c8386b4b25d6fe7ab7ef6937c15a5" ns1:_="">
    <xsd:import namespace="226f688b-3abb-40a7-a628-e22e82daf9e5"/>
    <xsd:element name="properties">
      <xsd:complexType>
        <xsd:sequence>
          <xsd:element name="documentManagement">
            <xsd:complexType>
              <xsd:all>
                <xsd:element ref="ns1:Seq" minOccurs="0"/>
                <xsd:element ref="ns1:Status" minOccurs="0"/>
                <xsd:element ref="ns1:MediaServiceMetadata" minOccurs="0"/>
                <xsd:element ref="ns1:MediaServiceFastMetadata" minOccurs="0"/>
                <xsd:element ref="ns1: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f688b-3abb-40a7-a628-e22e82daf9e5" elementFormDefault="qualified">
    <xsd:import namespace="http://schemas.microsoft.com/office/2006/documentManagement/types"/>
    <xsd:import namespace="http://schemas.microsoft.com/office/infopath/2007/PartnerControls"/>
    <xsd:element name="Seq" ma:index="0" nillable="true" ma:displayName="Seq" ma:decimals="1" ma:internalName="Seq">
      <xsd:simpleType>
        <xsd:restriction base="dms:Number"/>
      </xsd:simpleType>
    </xsd:element>
    <xsd:element name="Status" ma:index="3" nillable="true" ma:displayName="Status" ma:format="Dropdown" ma:internalName="Status">
      <xsd:simpleType>
        <xsd:restriction base="dms:Choice">
          <xsd:enumeration value="Training Outline"/>
          <xsd:enumeration value="SME Outline Approving"/>
          <xsd:enumeration value="Material in Draft"/>
          <xsd:enumeration value="SME Draft Reviewing"/>
          <xsd:enumeration value="Draft Revising"/>
          <xsd:enumeration value="SME Approved"/>
          <xsd:enumeration value="In Development"/>
          <xsd:enumeration value="Peer Review"/>
          <xsd:enumeration value="Final Polishing"/>
          <xsd:enumeration value="Pending Governance QA"/>
          <xsd:enumeration value="Final Version"/>
          <xsd:enumeration value="Posting to LG"/>
          <xsd:enumeration value="Live on LG"/>
          <xsd:enumeration value="Under Review"/>
          <xsd:enumeration value="Updating"/>
          <xsd:enumeration value="Archiv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226f688b-3abb-40a7-a628-e22e82daf9e5">Final Version</Status>
    <Seq xmlns="226f688b-3abb-40a7-a628-e22e82daf9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20E336-18AF-47C3-B485-4971C6558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f688b-3abb-40a7-a628-e22e82daf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DA864F-5C10-42C6-A0DC-A67845882723}">
  <ds:schemaRefs>
    <ds:schemaRef ds:uri="http://schemas.microsoft.com/office/2006/metadata/properties"/>
    <ds:schemaRef ds:uri="http://schemas.microsoft.com/office/2006/documentManagement/types"/>
    <ds:schemaRef ds:uri="http://purl.org/dc/elements/1.1/"/>
    <ds:schemaRef ds:uri="http://www.w3.org/XML/1998/namespace"/>
    <ds:schemaRef ds:uri="226f688b-3abb-40a7-a628-e22e82daf9e5"/>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E8ACE97A-3A6D-480C-A283-6115505A4C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Global Training PPT Template</Template>
  <TotalTime>2778</TotalTime>
  <Words>1536</Words>
  <Application>Microsoft Office PowerPoint</Application>
  <PresentationFormat>宽屏</PresentationFormat>
  <Paragraphs>321</Paragraphs>
  <Slides>56</Slides>
  <Notes>47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56</vt:i4>
      </vt:variant>
    </vt:vector>
  </HeadingPairs>
  <TitlesOfParts>
    <vt:vector size="68" baseType="lpstr">
      <vt:lpstr>Open Sans</vt:lpstr>
      <vt:lpstr>Open Sans Light</vt:lpstr>
      <vt:lpstr>Open Sans Semibold</vt:lpstr>
      <vt:lpstr>Roboto Regular</vt:lpstr>
      <vt:lpstr>华文楷体</vt:lpstr>
      <vt:lpstr>微软雅黑</vt:lpstr>
      <vt:lpstr>Arial</vt:lpstr>
      <vt:lpstr>Arial Black</vt:lpstr>
      <vt:lpstr>Calibri</vt:lpstr>
      <vt:lpstr>Calibri Light</vt:lpstr>
      <vt:lpstr>Wingdings</vt:lpstr>
      <vt:lpstr>Office Theme</vt:lpstr>
      <vt:lpstr>ProQuest 科技数据库</vt:lpstr>
      <vt:lpstr>讲座目的：</vt:lpstr>
      <vt:lpstr>PowerPoint 演示文稿</vt:lpstr>
      <vt:lpstr>PowerPoint 演示文稿</vt:lpstr>
      <vt:lpstr>PowerPoint 演示文稿</vt:lpstr>
      <vt:lpstr>使用数据库目的？</vt:lpstr>
      <vt:lpstr>使用数据库目的？</vt:lpstr>
      <vt:lpstr>使用数据库目的？</vt:lpstr>
      <vt:lpstr>使用数据库目的？</vt:lpstr>
      <vt:lpstr>PowerPoint 演示文稿</vt:lpstr>
      <vt:lpstr>PowerPoint 演示文稿</vt:lpstr>
      <vt:lpstr>1-2 ProQuest Technology Collection  ‎ </vt:lpstr>
      <vt:lpstr>1-2 ProQuest Technology Collection</vt:lpstr>
      <vt:lpstr>Technology Collection 全文刊‎ </vt:lpstr>
      <vt:lpstr>PowerPoint 演示文稿</vt:lpstr>
      <vt:lpstr>1-3 全球主要电子书集成平台</vt:lpstr>
      <vt:lpstr>资源简介 - ProQuest Ebook Central </vt:lpstr>
      <vt:lpstr>Ebook Central 电子书来源</vt:lpstr>
      <vt:lpstr> 可按需构建的电子书库</vt:lpstr>
      <vt:lpstr>电子书Ebook Central 独立平台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2-1. 检索策略 – 目的</vt:lpstr>
      <vt:lpstr>PowerPoint 演示文稿</vt:lpstr>
      <vt:lpstr>2.2 基本检索 – 全面获取</vt:lpstr>
      <vt:lpstr>PowerPoint 演示文稿</vt:lpstr>
      <vt:lpstr>PowerPoint 演示文稿</vt:lpstr>
      <vt:lpstr>基本检索 – 全面获取</vt:lpstr>
      <vt:lpstr>PowerPoint 演示文稿</vt:lpstr>
      <vt:lpstr>2.3 高级检索 – 准确获取</vt:lpstr>
      <vt:lpstr>PowerPoint 演示文稿</vt:lpstr>
      <vt:lpstr>2.4 命令行检索 – 按需获取</vt:lpstr>
      <vt:lpstr>PowerPoint 演示文稿</vt:lpstr>
      <vt:lpstr>PowerPoint 演示文稿</vt:lpstr>
      <vt:lpstr>2-5. 检索定题 – 自动推送</vt:lpstr>
      <vt:lpstr>3. 出版物 – 具体刊物</vt:lpstr>
      <vt:lpstr>出版物页</vt:lpstr>
      <vt:lpstr>PowerPoint 演示文稿</vt:lpstr>
      <vt:lpstr>1. 检索结果 - 多类型学术信息</vt:lpstr>
      <vt:lpstr>论文</vt:lpstr>
      <vt:lpstr>2. 检索结果 – 在线浏览 </vt:lpstr>
      <vt:lpstr>3. 检索结果 - 文章页 </vt:lpstr>
      <vt:lpstr>检索结果 - 文章页 </vt:lpstr>
      <vt:lpstr>4. 文献处理 </vt:lpstr>
      <vt:lpstr>5. 可视化分析工具兼容</vt:lpstr>
      <vt:lpstr>PowerPoint 演示文稿</vt:lpstr>
      <vt:lpstr>PowerPoint 演示文稿</vt:lpstr>
      <vt:lpstr>获取ProQuest更多资讯</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PQC ppt</dc:title>
  <dc:creator>Linda Cubias</dc:creator>
  <cp:lastModifiedBy>巫涛</cp:lastModifiedBy>
  <cp:revision>181</cp:revision>
  <cp:lastPrinted>2018-01-11T20:51:01Z</cp:lastPrinted>
  <dcterms:created xsi:type="dcterms:W3CDTF">2018-11-12T15:49:02Z</dcterms:created>
  <dcterms:modified xsi:type="dcterms:W3CDTF">2019-04-26T06:50:39Z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586EADD8-C591-477F-A6B3-9BAB5166FD91</vt:lpwstr>
  </property>
  <property fmtid="{D5CDD505-2E9C-101B-9397-08002B2CF9AE}" pid="3" name="ArticulatePath">
    <vt:lpwstr>https://myproquest-my.sharepoint.com/personal/jennifer_cornell_proquest_com/Documents/PQ_Education_template_v1</vt:lpwstr>
  </property>
  <property fmtid="{D5CDD505-2E9C-101B-9397-08002B2CF9AE}" pid="4" name="ContentTypeId">
    <vt:lpwstr>0x01010081F5307B948C904192ECB5497D8C5438</vt:lpwstr>
  </property>
  <property fmtid="{D5CDD505-2E9C-101B-9397-08002B2CF9AE}" pid="5" name="xd_Signature">
    <vt:bool>false</vt:bool>
  </property>
  <property fmtid="{D5CDD505-2E9C-101B-9397-08002B2CF9AE}" pid="6" name="xd_ProgID">
    <vt:lpwstr/>
  </property>
  <property fmtid="{D5CDD505-2E9C-101B-9397-08002B2CF9AE}" pid="7" name="Governance Status">
    <vt:lpwstr>Final Version</vt:lpwstr>
  </property>
  <property fmtid="{D5CDD505-2E9C-101B-9397-08002B2CF9AE}" pid="8" name="TemplateUrl">
    <vt:lpwstr/>
  </property>
  <property fmtid="{D5CDD505-2E9C-101B-9397-08002B2CF9AE}" pid="9" name="ComplianceAssetId">
    <vt:lpwstr/>
  </property>
</Properties>
</file>